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ppt/slides/slide1.xml" ContentType="application/vnd.openxmlformats-officedocument.presentationml.slide+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slideLayouts/slideLayout15.xml" ContentType="application/vnd.openxmlformats-officedocument.presentationml.slideLayout+xml"/>
  <Override PartName="/ppt/slideLayouts/slideLayout13.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9.xml" ContentType="application/vnd.openxmlformats-officedocument.presentationml.slideLayout+xml"/>
  <Override PartName="/ppt/commentAuthors.xml" ContentType="application/vnd.openxmlformats-officedocument.presentationml.commentAuthors+xml"/>
  <Override PartName="/ppt/notesMasters/notesMaster1.xml" ContentType="application/vnd.openxmlformats-officedocument.presentationml.notesMaster+xml"/>
  <Override PartName="/ppt/theme/theme1.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53" r:id="rId1"/>
  </p:sldMasterIdLst>
  <p:notesMasterIdLst>
    <p:notesMasterId r:id="rId3"/>
  </p:notesMasterIdLst>
  <p:handoutMasterIdLst>
    <p:handoutMasterId r:id="rId4"/>
  </p:handoutMasterIdLst>
  <p:sldIdLst>
    <p:sldId id="432" r:id="rId2"/>
  </p:sldIdLst>
  <p:sldSz cx="12192000" cy="6858000"/>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4920" userDrawn="1">
          <p15:clr>
            <a:srgbClr val="A4A3A4"/>
          </p15:clr>
        </p15:guide>
        <p15:guide id="3" pos="3552" userDrawn="1">
          <p15:clr>
            <a:srgbClr val="A4A3A4"/>
          </p15:clr>
        </p15:guide>
        <p15:guide id="4" pos="3840" userDrawn="1">
          <p15:clr>
            <a:srgbClr val="A4A3A4"/>
          </p15:clr>
        </p15:guide>
        <p15:guide id="5" pos="631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iyan Sisson" initials="HS" lastIdx="28" clrIdx="0">
    <p:extLst>
      <p:ext uri="{19B8F6BF-5375-455C-9EA6-DF929625EA0E}">
        <p15:presenceInfo xmlns:p15="http://schemas.microsoft.com/office/powerpoint/2012/main" userId="cc789d3b397fb6fa"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730C"/>
    <a:srgbClr val="007698"/>
    <a:srgbClr val="60B5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29" autoAdjust="0"/>
    <p:restoredTop sz="85541" autoAdjust="0"/>
  </p:normalViewPr>
  <p:slideViewPr>
    <p:cSldViewPr snapToGrid="0">
      <p:cViewPr varScale="1">
        <p:scale>
          <a:sx n="80" d="100"/>
          <a:sy n="80" d="100"/>
        </p:scale>
        <p:origin x="120" y="138"/>
      </p:cViewPr>
      <p:guideLst>
        <p:guide orient="horz" pos="2160"/>
        <p:guide pos="4920"/>
        <p:guide pos="3552"/>
        <p:guide pos="3840"/>
        <p:guide pos="6312"/>
      </p:guideLst>
    </p:cSldViewPr>
  </p:slideViewPr>
  <p:outlineViewPr>
    <p:cViewPr>
      <p:scale>
        <a:sx n="33" d="100"/>
        <a:sy n="33" d="100"/>
      </p:scale>
      <p:origin x="0" y="-13818"/>
    </p:cViewPr>
  </p:outlineViewPr>
  <p:notesTextViewPr>
    <p:cViewPr>
      <p:scale>
        <a:sx n="1" d="1"/>
        <a:sy n="1" d="1"/>
      </p:scale>
      <p:origin x="0" y="0"/>
    </p:cViewPr>
  </p:notesTextViewPr>
  <p:sorterViewPr>
    <p:cViewPr>
      <p:scale>
        <a:sx n="100" d="100"/>
        <a:sy n="100" d="100"/>
      </p:scale>
      <p:origin x="0" y="-6150"/>
    </p:cViewPr>
  </p:sorterViewPr>
  <p:notesViewPr>
    <p:cSldViewPr snapToGrid="0">
      <p:cViewPr varScale="1">
        <p:scale>
          <a:sx n="87" d="100"/>
          <a:sy n="87" d="100"/>
        </p:scale>
        <p:origin x="5760" y="6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notesMaster" Target="notesMasters/notesMaster1.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commentAuthors" Target="commentAuthors.xml"/><Relationship Id="rId10" Type="http://schemas.openxmlformats.org/officeDocument/2006/relationships/customXml" Target="../customXml/item1.xml"/><Relationship Id="rId4" Type="http://schemas.openxmlformats.org/officeDocument/2006/relationships/handoutMaster" Target="handoutMasters/handoutMaster1.xml"/><Relationship Id="rId9"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4003554-8FF4-43C6-B98E-E7175C18E64D}"/>
              </a:ext>
            </a:extLst>
          </p:cNvPr>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US" dirty="0"/>
          </a:p>
        </p:txBody>
      </p:sp>
      <p:sp>
        <p:nvSpPr>
          <p:cNvPr id="3" name="Date Placeholder 2">
            <a:extLst>
              <a:ext uri="{FF2B5EF4-FFF2-40B4-BE49-F238E27FC236}">
                <a16:creationId xmlns:a16="http://schemas.microsoft.com/office/drawing/2014/main" id="{3EA90FB7-AE20-431D-9F93-9290A597861D}"/>
              </a:ext>
            </a:extLst>
          </p:cNvPr>
          <p:cNvSpPr>
            <a:spLocks noGrp="1"/>
          </p:cNvSpPr>
          <p:nvPr>
            <p:ph type="dt" sz="quarter" idx="1"/>
          </p:nvPr>
        </p:nvSpPr>
        <p:spPr>
          <a:xfrm>
            <a:off x="4143587" y="1"/>
            <a:ext cx="3169920" cy="481727"/>
          </a:xfrm>
          <a:prstGeom prst="rect">
            <a:avLst/>
          </a:prstGeom>
        </p:spPr>
        <p:txBody>
          <a:bodyPr vert="horz" lIns="96661" tIns="48331" rIns="96661" bIns="48331" rtlCol="0"/>
          <a:lstStyle>
            <a:lvl1pPr algn="r">
              <a:defRPr sz="1300"/>
            </a:lvl1pPr>
          </a:lstStyle>
          <a:p>
            <a:fld id="{F64A34A7-E17A-44FA-8693-02D10E39CF7B}" type="datetimeFigureOut">
              <a:rPr lang="en-US" smtClean="0"/>
              <a:t>7/16/2020</a:t>
            </a:fld>
            <a:endParaRPr lang="en-US" dirty="0"/>
          </a:p>
        </p:txBody>
      </p:sp>
      <p:sp>
        <p:nvSpPr>
          <p:cNvPr id="4" name="Footer Placeholder 3">
            <a:extLst>
              <a:ext uri="{FF2B5EF4-FFF2-40B4-BE49-F238E27FC236}">
                <a16:creationId xmlns:a16="http://schemas.microsoft.com/office/drawing/2014/main" id="{CB536119-1F9F-41F1-B14C-D90FB912421D}"/>
              </a:ext>
            </a:extLst>
          </p:cNvPr>
          <p:cNvSpPr>
            <a:spLocks noGrp="1"/>
          </p:cNvSpPr>
          <p:nvPr>
            <p:ph type="ftr" sz="quarter" idx="2"/>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dirty="0"/>
          </a:p>
        </p:txBody>
      </p:sp>
      <p:sp>
        <p:nvSpPr>
          <p:cNvPr id="5" name="Slide Number Placeholder 4">
            <a:extLst>
              <a:ext uri="{FF2B5EF4-FFF2-40B4-BE49-F238E27FC236}">
                <a16:creationId xmlns:a16="http://schemas.microsoft.com/office/drawing/2014/main" id="{2F2167E9-3F6F-43E1-BADC-A230098D84EA}"/>
              </a:ext>
            </a:extLst>
          </p:cNvPr>
          <p:cNvSpPr>
            <a:spLocks noGrp="1"/>
          </p:cNvSpPr>
          <p:nvPr>
            <p:ph type="sldNum" sz="quarter" idx="3"/>
          </p:nvPr>
        </p:nvSpPr>
        <p:spPr>
          <a:xfrm>
            <a:off x="4143587" y="9119474"/>
            <a:ext cx="3169920" cy="481726"/>
          </a:xfrm>
          <a:prstGeom prst="rect">
            <a:avLst/>
          </a:prstGeom>
        </p:spPr>
        <p:txBody>
          <a:bodyPr vert="horz" lIns="96661" tIns="48331" rIns="96661" bIns="48331" rtlCol="0" anchor="b"/>
          <a:lstStyle>
            <a:lvl1pPr algn="r">
              <a:defRPr sz="1300"/>
            </a:lvl1pPr>
          </a:lstStyle>
          <a:p>
            <a:fld id="{B7AAFBB4-91CD-4BDC-9060-A24D39FF959B}" type="slidenum">
              <a:rPr lang="en-US" smtClean="0"/>
              <a:t>‹#›</a:t>
            </a:fld>
            <a:endParaRPr lang="en-US" dirty="0"/>
          </a:p>
        </p:txBody>
      </p:sp>
    </p:spTree>
    <p:extLst>
      <p:ext uri="{BB962C8B-B14F-4D97-AF65-F5344CB8AC3E}">
        <p14:creationId xmlns:p14="http://schemas.microsoft.com/office/powerpoint/2010/main" val="38699818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3169920" cy="481727"/>
          </a:xfrm>
          <a:prstGeom prst="rect">
            <a:avLst/>
          </a:prstGeom>
        </p:spPr>
        <p:txBody>
          <a:bodyPr vert="horz" lIns="96661" tIns="48331" rIns="96661" bIns="48331" rtlCol="0"/>
          <a:lstStyle>
            <a:lvl1pPr algn="l">
              <a:defRPr sz="1300"/>
            </a:lvl1pPr>
          </a:lstStyle>
          <a:p>
            <a:endParaRPr lang="en-US" dirty="0"/>
          </a:p>
        </p:txBody>
      </p:sp>
      <p:sp>
        <p:nvSpPr>
          <p:cNvPr id="3" name="Date Placeholder 2"/>
          <p:cNvSpPr>
            <a:spLocks noGrp="1"/>
          </p:cNvSpPr>
          <p:nvPr>
            <p:ph type="dt" idx="1"/>
          </p:nvPr>
        </p:nvSpPr>
        <p:spPr>
          <a:xfrm>
            <a:off x="4143587" y="1"/>
            <a:ext cx="3169920" cy="481727"/>
          </a:xfrm>
          <a:prstGeom prst="rect">
            <a:avLst/>
          </a:prstGeom>
        </p:spPr>
        <p:txBody>
          <a:bodyPr vert="horz" lIns="96661" tIns="48331" rIns="96661" bIns="48331" rtlCol="0"/>
          <a:lstStyle>
            <a:lvl1pPr algn="r">
              <a:defRPr sz="1300"/>
            </a:lvl1pPr>
          </a:lstStyle>
          <a:p>
            <a:fld id="{0DE3A0C5-50BE-4692-AB72-7641B36CF1EC}" type="datetimeFigureOut">
              <a:rPr lang="en-US" smtClean="0"/>
              <a:t>7/16/2020</a:t>
            </a:fld>
            <a:endParaRPr lang="en-US" dirty="0"/>
          </a:p>
        </p:txBody>
      </p:sp>
      <p:sp>
        <p:nvSpPr>
          <p:cNvPr id="4" name="Slide Image Placeholder 3"/>
          <p:cNvSpPr>
            <a:spLocks noGrp="1" noRot="1" noChangeAspect="1"/>
          </p:cNvSpPr>
          <p:nvPr>
            <p:ph type="sldImg" idx="2"/>
          </p:nvPr>
        </p:nvSpPr>
        <p:spPr>
          <a:xfrm>
            <a:off x="777875" y="1200150"/>
            <a:ext cx="5759450" cy="3240088"/>
          </a:xfrm>
          <a:prstGeom prst="rect">
            <a:avLst/>
          </a:prstGeom>
          <a:noFill/>
          <a:ln w="12700">
            <a:solidFill>
              <a:prstClr val="black"/>
            </a:solidFill>
          </a:ln>
        </p:spPr>
        <p:txBody>
          <a:bodyPr vert="horz" lIns="96661" tIns="48331" rIns="96661" bIns="48331" rtlCol="0" anchor="ctr"/>
          <a:lstStyle/>
          <a:p>
            <a:endParaRPr lang="en-US" dirty="0"/>
          </a:p>
        </p:txBody>
      </p:sp>
      <p:sp>
        <p:nvSpPr>
          <p:cNvPr id="5" name="Notes Placeholder 4"/>
          <p:cNvSpPr>
            <a:spLocks noGrp="1"/>
          </p:cNvSpPr>
          <p:nvPr>
            <p:ph type="body" sz="quarter" idx="3"/>
          </p:nvPr>
        </p:nvSpPr>
        <p:spPr>
          <a:xfrm>
            <a:off x="731520" y="4620577"/>
            <a:ext cx="5852160" cy="3780474"/>
          </a:xfrm>
          <a:prstGeom prst="rect">
            <a:avLst/>
          </a:prstGeom>
        </p:spPr>
        <p:txBody>
          <a:bodyPr vert="horz" lIns="96661" tIns="48331" rIns="96661" bIns="48331"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19474"/>
            <a:ext cx="3169920" cy="481726"/>
          </a:xfrm>
          <a:prstGeom prst="rect">
            <a:avLst/>
          </a:prstGeom>
        </p:spPr>
        <p:txBody>
          <a:bodyPr vert="horz" lIns="96661" tIns="48331" rIns="96661" bIns="48331" rtlCol="0" anchor="b"/>
          <a:lstStyle>
            <a:lvl1pPr algn="l">
              <a:defRPr sz="1300"/>
            </a:lvl1pPr>
          </a:lstStyle>
          <a:p>
            <a:endParaRPr lang="en-US" dirty="0"/>
          </a:p>
        </p:txBody>
      </p:sp>
      <p:sp>
        <p:nvSpPr>
          <p:cNvPr id="7" name="Slide Number Placeholder 6"/>
          <p:cNvSpPr>
            <a:spLocks noGrp="1"/>
          </p:cNvSpPr>
          <p:nvPr>
            <p:ph type="sldNum" sz="quarter" idx="5"/>
          </p:nvPr>
        </p:nvSpPr>
        <p:spPr>
          <a:xfrm>
            <a:off x="4143587" y="9119474"/>
            <a:ext cx="3169920" cy="481726"/>
          </a:xfrm>
          <a:prstGeom prst="rect">
            <a:avLst/>
          </a:prstGeom>
        </p:spPr>
        <p:txBody>
          <a:bodyPr vert="horz" lIns="96661" tIns="48331" rIns="96661" bIns="48331" rtlCol="0" anchor="b"/>
          <a:lstStyle>
            <a:lvl1pPr algn="r">
              <a:defRPr sz="1300"/>
            </a:lvl1pPr>
          </a:lstStyle>
          <a:p>
            <a:fld id="{BD9D87F3-4C1E-47BD-BC52-23B8D91C06B7}" type="slidenum">
              <a:rPr lang="en-US" smtClean="0"/>
              <a:t>‹#›</a:t>
            </a:fld>
            <a:endParaRPr lang="en-US" dirty="0"/>
          </a:p>
        </p:txBody>
      </p:sp>
    </p:spTree>
    <p:extLst>
      <p:ext uri="{BB962C8B-B14F-4D97-AF65-F5344CB8AC3E}">
        <p14:creationId xmlns:p14="http://schemas.microsoft.com/office/powerpoint/2010/main" val="21573702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Since </a:t>
            </a:r>
            <a:r>
              <a:rPr lang="en-US" dirty="0" err="1" smtClean="0"/>
              <a:t>brodifacoum</a:t>
            </a:r>
            <a:r>
              <a:rPr lang="en-US" dirty="0" smtClean="0"/>
              <a:t> is a toxicant, it does come with risks</a:t>
            </a:r>
            <a:r>
              <a:rPr lang="en-US" dirty="0" smtClean="0"/>
              <a:t>.</a:t>
            </a:r>
          </a:p>
          <a:p>
            <a:r>
              <a:rPr lang="en-US" dirty="0" smtClean="0"/>
              <a:t>Important consideration is that you must get exposed to have any </a:t>
            </a:r>
            <a:r>
              <a:rPr lang="en-US" smtClean="0"/>
              <a:t>potential</a:t>
            </a:r>
            <a:r>
              <a:rPr lang="en-US" baseline="0" smtClean="0"/>
              <a:t> effect.</a:t>
            </a:r>
            <a:endParaRPr lang="en-US" dirty="0" smtClean="0"/>
          </a:p>
          <a:p>
            <a:r>
              <a:rPr lang="en-US" dirty="0" smtClean="0"/>
              <a:t>Toxicity to small mammals is what makes it effective</a:t>
            </a:r>
            <a:r>
              <a:rPr lang="en-US" baseline="0" dirty="0" smtClean="0"/>
              <a:t> to small mammals like mice.</a:t>
            </a:r>
          </a:p>
          <a:p>
            <a:r>
              <a:rPr lang="en-US" baseline="0" dirty="0" smtClean="0"/>
              <a:t>While toxic to at least some fish, studies have shown that most fish ignore the pellets and do not consume them. Thus, few get exposed and thus risk is very low to fish.</a:t>
            </a:r>
          </a:p>
          <a:p>
            <a:r>
              <a:rPr lang="en-US" baseline="0" dirty="0" smtClean="0"/>
              <a:t>Not toxic to most invertebrates and passes through invertebrate systems quickly. </a:t>
            </a:r>
            <a:endParaRPr lang="en-US" dirty="0"/>
          </a:p>
        </p:txBody>
      </p:sp>
      <p:sp>
        <p:nvSpPr>
          <p:cNvPr id="4" name="Slide Number Placeholder 3"/>
          <p:cNvSpPr>
            <a:spLocks noGrp="1"/>
          </p:cNvSpPr>
          <p:nvPr>
            <p:ph type="sldNum" sz="quarter" idx="10"/>
          </p:nvPr>
        </p:nvSpPr>
        <p:spPr/>
        <p:txBody>
          <a:bodyPr/>
          <a:lstStyle/>
          <a:p>
            <a:fld id="{BD9D87F3-4C1E-47BD-BC52-23B8D91C06B7}" type="slidenum">
              <a:rPr lang="en-US" smtClean="0"/>
              <a:t>1</a:t>
            </a:fld>
            <a:endParaRPr lang="en-US" dirty="0"/>
          </a:p>
        </p:txBody>
      </p:sp>
    </p:spTree>
    <p:extLst>
      <p:ext uri="{BB962C8B-B14F-4D97-AF65-F5344CB8AC3E}">
        <p14:creationId xmlns:p14="http://schemas.microsoft.com/office/powerpoint/2010/main" val="33548201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tif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17DF3D3A-1B68-465E-869D-0CD216A065B3}"/>
              </a:ext>
            </a:extLst>
          </p:cNvPr>
          <p:cNvSpPr>
            <a:spLocks noGrp="1"/>
          </p:cNvSpPr>
          <p:nvPr>
            <p:ph type="pic" sz="quarter" idx="11"/>
          </p:nvPr>
        </p:nvSpPr>
        <p:spPr>
          <a:xfrm>
            <a:off x="4955768" y="0"/>
            <a:ext cx="7236231" cy="6858000"/>
          </a:xfrm>
        </p:spPr>
        <p:txBody>
          <a:bodyPr anchor="ctr"/>
          <a:lstStyle>
            <a:lvl1pPr marL="0" indent="0" algn="ctr">
              <a:buNone/>
              <a:defRPr/>
            </a:lvl1pPr>
          </a:lstStyle>
          <a:p>
            <a:endParaRPr lang="en-US" dirty="0"/>
          </a:p>
        </p:txBody>
      </p:sp>
      <p:sp>
        <p:nvSpPr>
          <p:cNvPr id="2" name="Title 1">
            <a:extLst>
              <a:ext uri="{FF2B5EF4-FFF2-40B4-BE49-F238E27FC236}">
                <a16:creationId xmlns:a16="http://schemas.microsoft.com/office/drawing/2014/main" id="{EF19707E-5D63-4290-A993-83A8BD948262}"/>
              </a:ext>
            </a:extLst>
          </p:cNvPr>
          <p:cNvSpPr>
            <a:spLocks noGrp="1"/>
          </p:cNvSpPr>
          <p:nvPr>
            <p:ph type="ctrTitle"/>
          </p:nvPr>
        </p:nvSpPr>
        <p:spPr>
          <a:xfrm>
            <a:off x="1524000" y="573579"/>
            <a:ext cx="3081103" cy="2759826"/>
          </a:xfrm>
        </p:spPr>
        <p:txBody>
          <a:bodyPr anchor="b">
            <a:noAutofit/>
          </a:bodyPr>
          <a:lstStyle>
            <a:lvl1pPr algn="r">
              <a:defRPr sz="4800"/>
            </a:lvl1pPr>
          </a:lstStyle>
          <a:p>
            <a:r>
              <a:rPr lang="en-US" dirty="0"/>
              <a:t>Click to edit Master title style</a:t>
            </a:r>
          </a:p>
        </p:txBody>
      </p:sp>
      <p:sp>
        <p:nvSpPr>
          <p:cNvPr id="3" name="Subtitle 2">
            <a:extLst>
              <a:ext uri="{FF2B5EF4-FFF2-40B4-BE49-F238E27FC236}">
                <a16:creationId xmlns:a16="http://schemas.microsoft.com/office/drawing/2014/main" id="{5EDE746F-241E-40A4-B8A8-D9EBBDC3F6F4}"/>
              </a:ext>
            </a:extLst>
          </p:cNvPr>
          <p:cNvSpPr>
            <a:spLocks noGrp="1"/>
          </p:cNvSpPr>
          <p:nvPr>
            <p:ph type="subTitle" idx="1"/>
          </p:nvPr>
        </p:nvSpPr>
        <p:spPr>
          <a:xfrm>
            <a:off x="1524000" y="3429000"/>
            <a:ext cx="3081103" cy="910244"/>
          </a:xfrm>
        </p:spPr>
        <p:txBody>
          <a:bodyPr/>
          <a:lstStyle>
            <a:lvl1pPr marL="0" indent="0" algn="r">
              <a:buNone/>
              <a:defRPr sz="2400">
                <a:solidFill>
                  <a:srgbClr val="F1730C"/>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571CBEA2-3975-45D8-B7C6-310469450743}"/>
              </a:ext>
            </a:extLst>
          </p:cNvPr>
          <p:cNvSpPr>
            <a:spLocks noGrp="1"/>
          </p:cNvSpPr>
          <p:nvPr>
            <p:ph type="dt" sz="half" idx="10"/>
          </p:nvPr>
        </p:nvSpPr>
        <p:spPr>
          <a:xfrm>
            <a:off x="1523999" y="4461684"/>
            <a:ext cx="3081103" cy="365125"/>
          </a:xfrm>
        </p:spPr>
        <p:txBody>
          <a:bodyPr/>
          <a:lstStyle>
            <a:lvl1pPr>
              <a:defRPr sz="1200">
                <a:latin typeface="+mn-lt"/>
              </a:defRPr>
            </a:lvl1pPr>
          </a:lstStyle>
          <a:p>
            <a:pPr algn="r"/>
            <a:fld id="{2906AE72-B24F-4A32-9705-A10CC73C306F}" type="datetime1">
              <a:rPr lang="en-US" smtClean="0"/>
              <a:pPr algn="r"/>
              <a:t>7/16/2020</a:t>
            </a:fld>
            <a:endParaRPr lang="en-US" dirty="0"/>
          </a:p>
        </p:txBody>
      </p:sp>
      <p:pic>
        <p:nvPicPr>
          <p:cNvPr id="7" name="Picture 6">
            <a:extLst>
              <a:ext uri="{FF2B5EF4-FFF2-40B4-BE49-F238E27FC236}">
                <a16:creationId xmlns:a16="http://schemas.microsoft.com/office/drawing/2014/main" id="{066E4946-8F13-4FFD-8951-00FAD40A2E7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994872" y="5890716"/>
            <a:ext cx="610231" cy="726465"/>
          </a:xfrm>
          <a:prstGeom prst="rect">
            <a:avLst/>
          </a:prstGeom>
        </p:spPr>
      </p:pic>
      <p:pic>
        <p:nvPicPr>
          <p:cNvPr id="8" name="Picture 7" descr="A close up of a sign&#10;&#10;Description automatically generated">
            <a:extLst>
              <a:ext uri="{FF2B5EF4-FFF2-40B4-BE49-F238E27FC236}">
                <a16:creationId xmlns:a16="http://schemas.microsoft.com/office/drawing/2014/main" id="{91C0A0B4-D779-454C-8D13-9DB9D1EB2300}"/>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3087219" y="5863919"/>
            <a:ext cx="753262" cy="753262"/>
          </a:xfrm>
          <a:prstGeom prst="rect">
            <a:avLst/>
          </a:prstGeom>
        </p:spPr>
      </p:pic>
      <p:sp>
        <p:nvSpPr>
          <p:cNvPr id="9" name="Rectangle 8">
            <a:extLst>
              <a:ext uri="{FF2B5EF4-FFF2-40B4-BE49-F238E27FC236}">
                <a16:creationId xmlns:a16="http://schemas.microsoft.com/office/drawing/2014/main" id="{38E75E95-6472-4300-A9AE-EB0520C1F74B}"/>
              </a:ext>
            </a:extLst>
          </p:cNvPr>
          <p:cNvSpPr/>
          <p:nvPr userDrawn="1"/>
        </p:nvSpPr>
        <p:spPr>
          <a:xfrm>
            <a:off x="4910049" y="-45720"/>
            <a:ext cx="91440" cy="6949440"/>
          </a:xfrm>
          <a:prstGeom prst="rect">
            <a:avLst/>
          </a:prstGeom>
          <a:solidFill>
            <a:schemeClr val="accent5"/>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4049403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E2230D-5073-4490-9A27-7700C812CBA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E4D7FE2-C452-4043-A87B-E01B1CCAD7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085FC87-B62E-465F-BBD1-DBEBE3B339E3}"/>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96A9A56F-FE62-4B80-AFEC-E82E58290AD5}"/>
              </a:ext>
            </a:extLst>
          </p:cNvPr>
          <p:cNvSpPr>
            <a:spLocks noGrp="1"/>
          </p:cNvSpPr>
          <p:nvPr>
            <p:ph type="dt" sz="half" idx="10"/>
          </p:nvPr>
        </p:nvSpPr>
        <p:spPr/>
        <p:txBody>
          <a:bodyPr/>
          <a:lstStyle/>
          <a:p>
            <a:fld id="{E7CA8951-0236-41A0-85EF-08B102C7BF22}" type="datetime1">
              <a:rPr lang="en-US" smtClean="0"/>
              <a:t>7/16/2020</a:t>
            </a:fld>
            <a:endParaRPr lang="en-US" dirty="0"/>
          </a:p>
        </p:txBody>
      </p:sp>
      <p:sp>
        <p:nvSpPr>
          <p:cNvPr id="6" name="Footer Placeholder 5">
            <a:extLst>
              <a:ext uri="{FF2B5EF4-FFF2-40B4-BE49-F238E27FC236}">
                <a16:creationId xmlns:a16="http://schemas.microsoft.com/office/drawing/2014/main" id="{8C5A8FD4-04E1-43A2-8DAB-E5D21367DA0E}"/>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5F7613B4-1172-4842-BBE5-D8AC3EE63832}"/>
              </a:ext>
            </a:extLst>
          </p:cNvPr>
          <p:cNvSpPr>
            <a:spLocks noGrp="1"/>
          </p:cNvSpPr>
          <p:nvPr>
            <p:ph type="sldNum" sz="quarter" idx="12"/>
          </p:nvPr>
        </p:nvSpPr>
        <p:spPr/>
        <p:txBody>
          <a:bodyPr/>
          <a:lstStyle/>
          <a:p>
            <a:fld id="{FFF42332-FF45-4C7B-82E2-E06EB7787F7D}" type="slidenum">
              <a:rPr lang="en-US" smtClean="0"/>
              <a:t>‹#›</a:t>
            </a:fld>
            <a:endParaRPr lang="en-US" dirty="0"/>
          </a:p>
        </p:txBody>
      </p:sp>
    </p:spTree>
    <p:extLst>
      <p:ext uri="{BB962C8B-B14F-4D97-AF65-F5344CB8AC3E}">
        <p14:creationId xmlns:p14="http://schemas.microsoft.com/office/powerpoint/2010/main" val="816035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323877-B93F-48E6-9B8A-2B5EA1D924B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1E84F20-0932-4EDF-92B2-E74ED33108D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5AFBD4D6-85FB-4448-B715-3DE4C4519AEB}"/>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A6C5995-F74D-4B53-8739-C6C878B4DDD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0A36F5F-4BCA-4E7D-8CE8-09256E06F5F8}"/>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E55BDD50-CC58-47E9-9E27-7751CC18C94C}"/>
              </a:ext>
            </a:extLst>
          </p:cNvPr>
          <p:cNvSpPr>
            <a:spLocks noGrp="1"/>
          </p:cNvSpPr>
          <p:nvPr>
            <p:ph type="dt" sz="half" idx="10"/>
          </p:nvPr>
        </p:nvSpPr>
        <p:spPr/>
        <p:txBody>
          <a:bodyPr/>
          <a:lstStyle/>
          <a:p>
            <a:fld id="{2C195C15-D73D-4AC5-88F9-C068B6E203AE}" type="datetime1">
              <a:rPr lang="en-US" smtClean="0"/>
              <a:t>7/16/2020</a:t>
            </a:fld>
            <a:endParaRPr lang="en-US" dirty="0"/>
          </a:p>
        </p:txBody>
      </p:sp>
      <p:sp>
        <p:nvSpPr>
          <p:cNvPr id="8" name="Footer Placeholder 7">
            <a:extLst>
              <a:ext uri="{FF2B5EF4-FFF2-40B4-BE49-F238E27FC236}">
                <a16:creationId xmlns:a16="http://schemas.microsoft.com/office/drawing/2014/main" id="{B757AAFA-2001-4441-9D63-EDC4C917307E}"/>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499C14AA-6946-4EF8-933F-827486B6E981}"/>
              </a:ext>
            </a:extLst>
          </p:cNvPr>
          <p:cNvSpPr>
            <a:spLocks noGrp="1"/>
          </p:cNvSpPr>
          <p:nvPr>
            <p:ph type="sldNum" sz="quarter" idx="12"/>
          </p:nvPr>
        </p:nvSpPr>
        <p:spPr/>
        <p:txBody>
          <a:bodyPr/>
          <a:lstStyle/>
          <a:p>
            <a:fld id="{FFF42332-FF45-4C7B-82E2-E06EB7787F7D}" type="slidenum">
              <a:rPr lang="en-US" smtClean="0"/>
              <a:t>‹#›</a:t>
            </a:fld>
            <a:endParaRPr lang="en-US" dirty="0"/>
          </a:p>
        </p:txBody>
      </p:sp>
    </p:spTree>
    <p:extLst>
      <p:ext uri="{BB962C8B-B14F-4D97-AF65-F5344CB8AC3E}">
        <p14:creationId xmlns:p14="http://schemas.microsoft.com/office/powerpoint/2010/main" val="34806276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A56749-8F3E-4BA2-B201-D5129ED2127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A9A96832-36BE-4FBD-85EB-B2D3135A4B8E}"/>
              </a:ext>
            </a:extLst>
          </p:cNvPr>
          <p:cNvSpPr>
            <a:spLocks noGrp="1"/>
          </p:cNvSpPr>
          <p:nvPr>
            <p:ph type="dt" sz="half" idx="10"/>
          </p:nvPr>
        </p:nvSpPr>
        <p:spPr/>
        <p:txBody>
          <a:bodyPr/>
          <a:lstStyle/>
          <a:p>
            <a:fld id="{8F70EC33-901A-4740-A761-8108CB361765}" type="datetime1">
              <a:rPr lang="en-US" smtClean="0"/>
              <a:t>7/16/2020</a:t>
            </a:fld>
            <a:endParaRPr lang="en-US" dirty="0"/>
          </a:p>
        </p:txBody>
      </p:sp>
      <p:sp>
        <p:nvSpPr>
          <p:cNvPr id="4" name="Footer Placeholder 3">
            <a:extLst>
              <a:ext uri="{FF2B5EF4-FFF2-40B4-BE49-F238E27FC236}">
                <a16:creationId xmlns:a16="http://schemas.microsoft.com/office/drawing/2014/main" id="{FAD8E799-5DC7-44D0-BCE4-7B88CB1BF040}"/>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08280057-A88E-4D28-987B-F43E098B291C}"/>
              </a:ext>
            </a:extLst>
          </p:cNvPr>
          <p:cNvSpPr>
            <a:spLocks noGrp="1"/>
          </p:cNvSpPr>
          <p:nvPr>
            <p:ph type="sldNum" sz="quarter" idx="12"/>
          </p:nvPr>
        </p:nvSpPr>
        <p:spPr/>
        <p:txBody>
          <a:bodyPr/>
          <a:lstStyle/>
          <a:p>
            <a:fld id="{FFF42332-FF45-4C7B-82E2-E06EB7787F7D}" type="slidenum">
              <a:rPr lang="en-US" smtClean="0"/>
              <a:t>‹#›</a:t>
            </a:fld>
            <a:endParaRPr lang="en-US" dirty="0"/>
          </a:p>
        </p:txBody>
      </p:sp>
    </p:spTree>
    <p:extLst>
      <p:ext uri="{BB962C8B-B14F-4D97-AF65-F5344CB8AC3E}">
        <p14:creationId xmlns:p14="http://schemas.microsoft.com/office/powerpoint/2010/main" val="20371784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5F2BC8C-8E2F-405E-BCEF-958A5C38F629}"/>
              </a:ext>
            </a:extLst>
          </p:cNvPr>
          <p:cNvSpPr>
            <a:spLocks noGrp="1"/>
          </p:cNvSpPr>
          <p:nvPr>
            <p:ph type="dt" sz="half" idx="10"/>
          </p:nvPr>
        </p:nvSpPr>
        <p:spPr/>
        <p:txBody>
          <a:bodyPr/>
          <a:lstStyle/>
          <a:p>
            <a:fld id="{7F7FF9E4-EDBF-4C64-8B45-310FA77DF4FD}" type="datetime1">
              <a:rPr lang="en-US" smtClean="0"/>
              <a:t>7/16/2020</a:t>
            </a:fld>
            <a:endParaRPr lang="en-US" dirty="0"/>
          </a:p>
        </p:txBody>
      </p:sp>
      <p:sp>
        <p:nvSpPr>
          <p:cNvPr id="3" name="Footer Placeholder 2">
            <a:extLst>
              <a:ext uri="{FF2B5EF4-FFF2-40B4-BE49-F238E27FC236}">
                <a16:creationId xmlns:a16="http://schemas.microsoft.com/office/drawing/2014/main" id="{DAB7B376-F898-4493-A4DA-8A04B0DBA9B1}"/>
              </a:ext>
            </a:extLst>
          </p:cNvPr>
          <p:cNvSpPr>
            <a:spLocks noGrp="1"/>
          </p:cNvSpPr>
          <p:nvPr>
            <p:ph type="ftr" sz="quarter" idx="11"/>
          </p:nvPr>
        </p:nvSpPr>
        <p:spPr/>
        <p:txBody>
          <a:bodyPr/>
          <a:lstStyle/>
          <a:p>
            <a:endParaRPr lang="en-US" dirty="0"/>
          </a:p>
        </p:txBody>
      </p:sp>
      <p:sp>
        <p:nvSpPr>
          <p:cNvPr id="4" name="Slide Number Placeholder 3">
            <a:extLst>
              <a:ext uri="{FF2B5EF4-FFF2-40B4-BE49-F238E27FC236}">
                <a16:creationId xmlns:a16="http://schemas.microsoft.com/office/drawing/2014/main" id="{8A8EF334-3798-44E2-B786-EF21DB6B73E0}"/>
              </a:ext>
            </a:extLst>
          </p:cNvPr>
          <p:cNvSpPr>
            <a:spLocks noGrp="1"/>
          </p:cNvSpPr>
          <p:nvPr>
            <p:ph type="sldNum" sz="quarter" idx="12"/>
          </p:nvPr>
        </p:nvSpPr>
        <p:spPr/>
        <p:txBody>
          <a:bodyPr/>
          <a:lstStyle/>
          <a:p>
            <a:fld id="{FFF42332-FF45-4C7B-82E2-E06EB7787F7D}" type="slidenum">
              <a:rPr lang="en-US" smtClean="0"/>
              <a:t>‹#›</a:t>
            </a:fld>
            <a:endParaRPr lang="en-US" dirty="0"/>
          </a:p>
        </p:txBody>
      </p:sp>
    </p:spTree>
    <p:extLst>
      <p:ext uri="{BB962C8B-B14F-4D97-AF65-F5344CB8AC3E}">
        <p14:creationId xmlns:p14="http://schemas.microsoft.com/office/powerpoint/2010/main" val="3574159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09F90-4B9B-4077-96B9-7E4094A5F3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85066DA-9587-4A63-B3E7-EE7E39DC841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30BF6749-0BBF-4BD4-8C30-925C58BE29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2E1766F-FB7B-4181-95A5-780A771CD285}"/>
              </a:ext>
            </a:extLst>
          </p:cNvPr>
          <p:cNvSpPr>
            <a:spLocks noGrp="1"/>
          </p:cNvSpPr>
          <p:nvPr>
            <p:ph type="dt" sz="half" idx="10"/>
          </p:nvPr>
        </p:nvSpPr>
        <p:spPr/>
        <p:txBody>
          <a:bodyPr/>
          <a:lstStyle/>
          <a:p>
            <a:fld id="{2C823455-0F51-4319-9E62-1B866007C274}" type="datetime1">
              <a:rPr lang="en-US" smtClean="0"/>
              <a:t>7/16/2020</a:t>
            </a:fld>
            <a:endParaRPr lang="en-US" dirty="0"/>
          </a:p>
        </p:txBody>
      </p:sp>
      <p:sp>
        <p:nvSpPr>
          <p:cNvPr id="6" name="Footer Placeholder 5">
            <a:extLst>
              <a:ext uri="{FF2B5EF4-FFF2-40B4-BE49-F238E27FC236}">
                <a16:creationId xmlns:a16="http://schemas.microsoft.com/office/drawing/2014/main" id="{745F3E96-CEEA-414A-BAF6-A9DBA89C217C}"/>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F5182F53-00CE-4617-A35B-CA5509DA6389}"/>
              </a:ext>
            </a:extLst>
          </p:cNvPr>
          <p:cNvSpPr>
            <a:spLocks noGrp="1"/>
          </p:cNvSpPr>
          <p:nvPr>
            <p:ph type="sldNum" sz="quarter" idx="12"/>
          </p:nvPr>
        </p:nvSpPr>
        <p:spPr/>
        <p:txBody>
          <a:bodyPr/>
          <a:lstStyle/>
          <a:p>
            <a:fld id="{FFF42332-FF45-4C7B-82E2-E06EB7787F7D}" type="slidenum">
              <a:rPr lang="en-US" smtClean="0"/>
              <a:t>‹#›</a:t>
            </a:fld>
            <a:endParaRPr lang="en-US" dirty="0"/>
          </a:p>
        </p:txBody>
      </p:sp>
    </p:spTree>
    <p:extLst>
      <p:ext uri="{BB962C8B-B14F-4D97-AF65-F5344CB8AC3E}">
        <p14:creationId xmlns:p14="http://schemas.microsoft.com/office/powerpoint/2010/main" val="34990260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2834B1-8895-4116-B6BD-8C3929E2124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54D79E5-1C05-44F8-B3F1-B1326258255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E540F2F8-EF2C-4CFA-8210-D67CDF64894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970FA60-2A60-496E-BC71-91EA0642BE38}"/>
              </a:ext>
            </a:extLst>
          </p:cNvPr>
          <p:cNvSpPr>
            <a:spLocks noGrp="1"/>
          </p:cNvSpPr>
          <p:nvPr>
            <p:ph type="dt" sz="half" idx="10"/>
          </p:nvPr>
        </p:nvSpPr>
        <p:spPr/>
        <p:txBody>
          <a:bodyPr/>
          <a:lstStyle/>
          <a:p>
            <a:fld id="{DEB82D52-DF0F-4CB0-86CD-E619C32470B4}" type="datetime1">
              <a:rPr lang="en-US" smtClean="0"/>
              <a:t>7/16/2020</a:t>
            </a:fld>
            <a:endParaRPr lang="en-US" dirty="0"/>
          </a:p>
        </p:txBody>
      </p:sp>
      <p:sp>
        <p:nvSpPr>
          <p:cNvPr id="6" name="Footer Placeholder 5">
            <a:extLst>
              <a:ext uri="{FF2B5EF4-FFF2-40B4-BE49-F238E27FC236}">
                <a16:creationId xmlns:a16="http://schemas.microsoft.com/office/drawing/2014/main" id="{43BB42BF-393F-4390-A6E6-C716EDE45D20}"/>
              </a:ext>
            </a:extLst>
          </p:cNvPr>
          <p:cNvSpPr>
            <a:spLocks noGrp="1"/>
          </p:cNvSpPr>
          <p:nvPr>
            <p:ph type="ftr" sz="quarter" idx="11"/>
          </p:nvPr>
        </p:nvSpPr>
        <p:spPr/>
        <p:txBody>
          <a:bodyPr/>
          <a:lstStyle/>
          <a:p>
            <a:endParaRPr lang="en-US" dirty="0"/>
          </a:p>
        </p:txBody>
      </p:sp>
      <p:sp>
        <p:nvSpPr>
          <p:cNvPr id="7" name="Slide Number Placeholder 6">
            <a:extLst>
              <a:ext uri="{FF2B5EF4-FFF2-40B4-BE49-F238E27FC236}">
                <a16:creationId xmlns:a16="http://schemas.microsoft.com/office/drawing/2014/main" id="{A39F6320-6C39-48C7-8907-9E11C2239BD1}"/>
              </a:ext>
            </a:extLst>
          </p:cNvPr>
          <p:cNvSpPr>
            <a:spLocks noGrp="1"/>
          </p:cNvSpPr>
          <p:nvPr>
            <p:ph type="sldNum" sz="quarter" idx="12"/>
          </p:nvPr>
        </p:nvSpPr>
        <p:spPr/>
        <p:txBody>
          <a:bodyPr/>
          <a:lstStyle/>
          <a:p>
            <a:fld id="{FFF42332-FF45-4C7B-82E2-E06EB7787F7D}" type="slidenum">
              <a:rPr lang="en-US" smtClean="0"/>
              <a:t>‹#›</a:t>
            </a:fld>
            <a:endParaRPr lang="en-US" dirty="0"/>
          </a:p>
        </p:txBody>
      </p:sp>
    </p:spTree>
    <p:extLst>
      <p:ext uri="{BB962C8B-B14F-4D97-AF65-F5344CB8AC3E}">
        <p14:creationId xmlns:p14="http://schemas.microsoft.com/office/powerpoint/2010/main" val="34059416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AB5C8E-451D-444A-9D89-C16711706D6F}"/>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A4378C0-4B20-489E-912D-DE4CF26D5012}"/>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033D410-D6D1-49BD-8D88-90ABD00B2150}"/>
              </a:ext>
            </a:extLst>
          </p:cNvPr>
          <p:cNvSpPr>
            <a:spLocks noGrp="1"/>
          </p:cNvSpPr>
          <p:nvPr>
            <p:ph type="dt" sz="half" idx="10"/>
          </p:nvPr>
        </p:nvSpPr>
        <p:spPr/>
        <p:txBody>
          <a:bodyPr/>
          <a:lstStyle/>
          <a:p>
            <a:fld id="{554449F0-B0B7-4D93-A28D-1E7EE27E0DB9}" type="datetime1">
              <a:rPr lang="en-US" smtClean="0"/>
              <a:t>7/16/2020</a:t>
            </a:fld>
            <a:endParaRPr lang="en-US" dirty="0"/>
          </a:p>
        </p:txBody>
      </p:sp>
      <p:sp>
        <p:nvSpPr>
          <p:cNvPr id="5" name="Footer Placeholder 4">
            <a:extLst>
              <a:ext uri="{FF2B5EF4-FFF2-40B4-BE49-F238E27FC236}">
                <a16:creationId xmlns:a16="http://schemas.microsoft.com/office/drawing/2014/main" id="{12F30CF3-4AB0-47BC-B933-FD1D40A15B6B}"/>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2A324B6A-7847-4A0E-8EA9-F7CD55618174}"/>
              </a:ext>
            </a:extLst>
          </p:cNvPr>
          <p:cNvSpPr>
            <a:spLocks noGrp="1"/>
          </p:cNvSpPr>
          <p:nvPr>
            <p:ph type="sldNum" sz="quarter" idx="12"/>
          </p:nvPr>
        </p:nvSpPr>
        <p:spPr/>
        <p:txBody>
          <a:bodyPr/>
          <a:lstStyle/>
          <a:p>
            <a:fld id="{FFF42332-FF45-4C7B-82E2-E06EB7787F7D}" type="slidenum">
              <a:rPr lang="en-US" smtClean="0"/>
              <a:t>‹#›</a:t>
            </a:fld>
            <a:endParaRPr lang="en-US" dirty="0"/>
          </a:p>
        </p:txBody>
      </p:sp>
    </p:spTree>
    <p:extLst>
      <p:ext uri="{BB962C8B-B14F-4D97-AF65-F5344CB8AC3E}">
        <p14:creationId xmlns:p14="http://schemas.microsoft.com/office/powerpoint/2010/main" val="17413893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0557C065-B5E4-4020-A415-0FA2BE82C2C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0B07216-684A-4BF9-A280-99835774D6A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3833930-AE39-4170-A59C-8E81143DC0D3}"/>
              </a:ext>
            </a:extLst>
          </p:cNvPr>
          <p:cNvSpPr>
            <a:spLocks noGrp="1"/>
          </p:cNvSpPr>
          <p:nvPr>
            <p:ph type="dt" sz="half" idx="10"/>
          </p:nvPr>
        </p:nvSpPr>
        <p:spPr/>
        <p:txBody>
          <a:bodyPr/>
          <a:lstStyle/>
          <a:p>
            <a:fld id="{2C503F13-9B0E-4031-AACF-5663ECDA031A}" type="datetime1">
              <a:rPr lang="en-US" smtClean="0"/>
              <a:t>7/16/2020</a:t>
            </a:fld>
            <a:endParaRPr lang="en-US" dirty="0"/>
          </a:p>
        </p:txBody>
      </p:sp>
      <p:sp>
        <p:nvSpPr>
          <p:cNvPr id="5" name="Footer Placeholder 4">
            <a:extLst>
              <a:ext uri="{FF2B5EF4-FFF2-40B4-BE49-F238E27FC236}">
                <a16:creationId xmlns:a16="http://schemas.microsoft.com/office/drawing/2014/main" id="{251232BF-531B-4CCC-B3BC-CAACED8320BE}"/>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2ED50FE-6918-4891-9A5D-DD40B5F50725}"/>
              </a:ext>
            </a:extLst>
          </p:cNvPr>
          <p:cNvSpPr>
            <a:spLocks noGrp="1"/>
          </p:cNvSpPr>
          <p:nvPr>
            <p:ph type="sldNum" sz="quarter" idx="12"/>
          </p:nvPr>
        </p:nvSpPr>
        <p:spPr/>
        <p:txBody>
          <a:bodyPr/>
          <a:lstStyle/>
          <a:p>
            <a:fld id="{FFF42332-FF45-4C7B-82E2-E06EB7787F7D}" type="slidenum">
              <a:rPr lang="en-US" smtClean="0"/>
              <a:t>‹#›</a:t>
            </a:fld>
            <a:endParaRPr lang="en-US" dirty="0"/>
          </a:p>
        </p:txBody>
      </p:sp>
    </p:spTree>
    <p:extLst>
      <p:ext uri="{BB962C8B-B14F-4D97-AF65-F5344CB8AC3E}">
        <p14:creationId xmlns:p14="http://schemas.microsoft.com/office/powerpoint/2010/main" val="27536802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8" name="Picture Placeholder 17">
            <a:extLst>
              <a:ext uri="{FF2B5EF4-FFF2-40B4-BE49-F238E27FC236}">
                <a16:creationId xmlns:a16="http://schemas.microsoft.com/office/drawing/2014/main" id="{671095A6-A0B1-45F8-9DD7-FB7111418DA2}"/>
              </a:ext>
            </a:extLst>
          </p:cNvPr>
          <p:cNvSpPr>
            <a:spLocks noGrp="1"/>
          </p:cNvSpPr>
          <p:nvPr>
            <p:ph type="pic" sz="quarter" idx="14"/>
          </p:nvPr>
        </p:nvSpPr>
        <p:spPr>
          <a:xfrm>
            <a:off x="3093718" y="0"/>
            <a:ext cx="9098282" cy="6858000"/>
          </a:xfrm>
        </p:spPr>
        <p:txBody>
          <a:bodyPr anchor="ctr"/>
          <a:lstStyle>
            <a:lvl1pPr marL="0" indent="0" algn="ctr">
              <a:buNone/>
              <a:defRPr/>
            </a:lvl1pPr>
          </a:lstStyle>
          <a:p>
            <a:endParaRPr lang="en-US" dirty="0"/>
          </a:p>
        </p:txBody>
      </p:sp>
      <p:sp>
        <p:nvSpPr>
          <p:cNvPr id="3" name="Content Placeholder 2">
            <a:extLst>
              <a:ext uri="{FF2B5EF4-FFF2-40B4-BE49-F238E27FC236}">
                <a16:creationId xmlns:a16="http://schemas.microsoft.com/office/drawing/2014/main" id="{E1BEA0A4-919B-4428-A543-3DF068B4E48C}"/>
              </a:ext>
            </a:extLst>
          </p:cNvPr>
          <p:cNvSpPr>
            <a:spLocks noGrp="1"/>
          </p:cNvSpPr>
          <p:nvPr>
            <p:ph idx="1"/>
          </p:nvPr>
        </p:nvSpPr>
        <p:spPr>
          <a:xfrm>
            <a:off x="303945" y="1886989"/>
            <a:ext cx="2457005" cy="3707476"/>
          </a:xfrm>
        </p:spPr>
        <p:txBody>
          <a:bodyPr/>
          <a:lstStyle>
            <a:lvl1pPr marL="0" indent="0">
              <a:buNone/>
              <a:defRPr sz="2200">
                <a:solidFill>
                  <a:srgbClr val="F1730C"/>
                </a:solidFill>
              </a:defRPr>
            </a:lvl1pPr>
            <a:lvl2pPr marL="274320" indent="-182880">
              <a:buClr>
                <a:schemeClr val="accent1"/>
              </a:buClr>
              <a:defRPr sz="1800"/>
            </a:lvl2pPr>
            <a:lvl3pPr marL="548640" indent="-182880">
              <a:defRPr sz="1600"/>
            </a:lvl3pPr>
            <a:lvl4pPr marL="914400" indent="-182880">
              <a:buFont typeface="Century Gothic" panose="020B0502020202020204" pitchFamily="34" charset="0"/>
              <a:buChar char="–"/>
              <a:defRPr sz="1400"/>
            </a:lvl4pPr>
            <a:lvl5pPr marL="1188720" indent="-182880">
              <a:defRPr sz="1200"/>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13">
            <a:extLst>
              <a:ext uri="{FF2B5EF4-FFF2-40B4-BE49-F238E27FC236}">
                <a16:creationId xmlns:a16="http://schemas.microsoft.com/office/drawing/2014/main" id="{3D4A0219-83A3-4AE6-B411-08EBF4274A49}"/>
              </a:ext>
            </a:extLst>
          </p:cNvPr>
          <p:cNvSpPr>
            <a:spLocks noGrp="1"/>
          </p:cNvSpPr>
          <p:nvPr>
            <p:ph type="body" sz="quarter" idx="13"/>
          </p:nvPr>
        </p:nvSpPr>
        <p:spPr>
          <a:xfrm>
            <a:off x="303945" y="558484"/>
            <a:ext cx="2457005" cy="1187189"/>
          </a:xfrm>
        </p:spPr>
        <p:txBody>
          <a:bodyPr>
            <a:normAutofit/>
          </a:bodyPr>
          <a:lstStyle>
            <a:lvl1pPr marL="0" indent="0">
              <a:buNone/>
              <a:defRPr sz="3200">
                <a:solidFill>
                  <a:srgbClr val="007698"/>
                </a:solidFill>
                <a:latin typeface="+mj-lt"/>
              </a:defRPr>
            </a:lvl1pPr>
          </a:lstStyle>
          <a:p>
            <a:pPr lvl="0"/>
            <a:r>
              <a:rPr lang="en-US" dirty="0"/>
              <a:t>Click to edit</a:t>
            </a:r>
          </a:p>
        </p:txBody>
      </p:sp>
      <p:pic>
        <p:nvPicPr>
          <p:cNvPr id="20" name="Picture 19" descr="A drawing of a face&#10;&#10;Description automatically generated">
            <a:extLst>
              <a:ext uri="{FF2B5EF4-FFF2-40B4-BE49-F238E27FC236}">
                <a16:creationId xmlns:a16="http://schemas.microsoft.com/office/drawing/2014/main" id="{B4BA23A2-4C61-4C75-899E-986B9F20D7C8}"/>
              </a:ext>
            </a:extLst>
          </p:cNvPr>
          <p:cNvPicPr>
            <a:picLocks noChangeAspect="1"/>
          </p:cNvPicPr>
          <p:nvPr userDrawn="1"/>
        </p:nvPicPr>
        <p:blipFill>
          <a:blip r:embed="rId2" cstate="screen">
            <a:alphaModFix amt="50000"/>
            <a:extLst>
              <a:ext uri="{28A0092B-C50C-407E-A947-70E740481C1C}">
                <a14:useLocalDpi xmlns:a14="http://schemas.microsoft.com/office/drawing/2010/main"/>
              </a:ext>
            </a:extLst>
          </a:blip>
          <a:stretch>
            <a:fillRect/>
          </a:stretch>
        </p:blipFill>
        <p:spPr>
          <a:xfrm>
            <a:off x="1870364" y="6225949"/>
            <a:ext cx="890586" cy="474979"/>
          </a:xfrm>
          <a:prstGeom prst="rect">
            <a:avLst/>
          </a:prstGeom>
        </p:spPr>
      </p:pic>
      <p:sp>
        <p:nvSpPr>
          <p:cNvPr id="7" name="Rectangle 6">
            <a:extLst>
              <a:ext uri="{FF2B5EF4-FFF2-40B4-BE49-F238E27FC236}">
                <a16:creationId xmlns:a16="http://schemas.microsoft.com/office/drawing/2014/main" id="{380BA86A-035D-4343-ADF9-323B5F3F47C8}"/>
              </a:ext>
            </a:extLst>
          </p:cNvPr>
          <p:cNvSpPr/>
          <p:nvPr userDrawn="1"/>
        </p:nvSpPr>
        <p:spPr>
          <a:xfrm>
            <a:off x="3047998" y="-45720"/>
            <a:ext cx="91440" cy="6949440"/>
          </a:xfrm>
          <a:prstGeom prst="rect">
            <a:avLst/>
          </a:prstGeom>
          <a:solidFill>
            <a:schemeClr val="accent5"/>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5940125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10" name="Picture Placeholder 17">
            <a:extLst>
              <a:ext uri="{FF2B5EF4-FFF2-40B4-BE49-F238E27FC236}">
                <a16:creationId xmlns:a16="http://schemas.microsoft.com/office/drawing/2014/main" id="{ADA3B3B0-C96C-4F86-B525-51F5F03631CB}"/>
              </a:ext>
            </a:extLst>
          </p:cNvPr>
          <p:cNvSpPr>
            <a:spLocks noGrp="1"/>
          </p:cNvSpPr>
          <p:nvPr>
            <p:ph type="pic" sz="quarter" idx="14"/>
          </p:nvPr>
        </p:nvSpPr>
        <p:spPr>
          <a:xfrm>
            <a:off x="3879464" y="0"/>
            <a:ext cx="8312535" cy="6858000"/>
          </a:xfrm>
        </p:spPr>
        <p:txBody>
          <a:bodyPr anchor="ctr"/>
          <a:lstStyle>
            <a:lvl1pPr marL="0" indent="0" algn="ctr">
              <a:buNone/>
              <a:defRPr/>
            </a:lvl1pPr>
          </a:lstStyle>
          <a:p>
            <a:endParaRPr lang="en-US" dirty="0"/>
          </a:p>
        </p:txBody>
      </p:sp>
      <p:sp>
        <p:nvSpPr>
          <p:cNvPr id="3" name="Content Placeholder 2">
            <a:extLst>
              <a:ext uri="{FF2B5EF4-FFF2-40B4-BE49-F238E27FC236}">
                <a16:creationId xmlns:a16="http://schemas.microsoft.com/office/drawing/2014/main" id="{E1BEA0A4-919B-4428-A543-3DF068B4E48C}"/>
              </a:ext>
            </a:extLst>
          </p:cNvPr>
          <p:cNvSpPr>
            <a:spLocks noGrp="1"/>
          </p:cNvSpPr>
          <p:nvPr>
            <p:ph idx="1"/>
          </p:nvPr>
        </p:nvSpPr>
        <p:spPr>
          <a:xfrm>
            <a:off x="303945" y="1886989"/>
            <a:ext cx="3187400" cy="3707476"/>
          </a:xfrm>
        </p:spPr>
        <p:txBody>
          <a:bodyPr/>
          <a:lstStyle>
            <a:lvl1pPr marL="0" indent="0">
              <a:buNone/>
              <a:defRPr sz="2200">
                <a:solidFill>
                  <a:srgbClr val="F1730C"/>
                </a:solidFill>
              </a:defRPr>
            </a:lvl1pPr>
            <a:lvl2pPr marL="274320" indent="-182880">
              <a:buClr>
                <a:schemeClr val="accent1"/>
              </a:buClr>
              <a:defRPr sz="1800"/>
            </a:lvl2pPr>
            <a:lvl3pPr marL="548640" indent="-182880">
              <a:defRPr sz="1600"/>
            </a:lvl3pPr>
            <a:lvl4pPr marL="914400" indent="-182880">
              <a:buFont typeface="Century Gothic" panose="020B0502020202020204" pitchFamily="34" charset="0"/>
              <a:buChar char="–"/>
              <a:defRPr sz="1400"/>
            </a:lvl4pPr>
            <a:lvl5pPr marL="1188720" indent="-182880">
              <a:defRPr sz="1200"/>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13">
            <a:extLst>
              <a:ext uri="{FF2B5EF4-FFF2-40B4-BE49-F238E27FC236}">
                <a16:creationId xmlns:a16="http://schemas.microsoft.com/office/drawing/2014/main" id="{3D4A0219-83A3-4AE6-B411-08EBF4274A49}"/>
              </a:ext>
            </a:extLst>
          </p:cNvPr>
          <p:cNvSpPr>
            <a:spLocks noGrp="1"/>
          </p:cNvSpPr>
          <p:nvPr>
            <p:ph type="body" sz="quarter" idx="13"/>
          </p:nvPr>
        </p:nvSpPr>
        <p:spPr>
          <a:xfrm>
            <a:off x="303945" y="558484"/>
            <a:ext cx="3187400" cy="1187189"/>
          </a:xfrm>
        </p:spPr>
        <p:txBody>
          <a:bodyPr>
            <a:normAutofit/>
          </a:bodyPr>
          <a:lstStyle>
            <a:lvl1pPr marL="0" indent="0">
              <a:buNone/>
              <a:defRPr sz="3200">
                <a:solidFill>
                  <a:srgbClr val="007698"/>
                </a:solidFill>
                <a:latin typeface="+mj-lt"/>
              </a:defRPr>
            </a:lvl1pPr>
          </a:lstStyle>
          <a:p>
            <a:pPr lvl="0"/>
            <a:r>
              <a:rPr lang="en-US" dirty="0"/>
              <a:t>Click to edit</a:t>
            </a:r>
          </a:p>
        </p:txBody>
      </p:sp>
      <p:pic>
        <p:nvPicPr>
          <p:cNvPr id="11" name="Picture 10" descr="A drawing of a face&#10;&#10;Description automatically generated">
            <a:extLst>
              <a:ext uri="{FF2B5EF4-FFF2-40B4-BE49-F238E27FC236}">
                <a16:creationId xmlns:a16="http://schemas.microsoft.com/office/drawing/2014/main" id="{47F4FA29-CD3E-41E3-9F15-0674DF68F396}"/>
              </a:ext>
            </a:extLst>
          </p:cNvPr>
          <p:cNvPicPr>
            <a:picLocks noChangeAspect="1"/>
          </p:cNvPicPr>
          <p:nvPr userDrawn="1"/>
        </p:nvPicPr>
        <p:blipFill>
          <a:blip r:embed="rId2" cstate="screen">
            <a:alphaModFix amt="50000"/>
            <a:extLst>
              <a:ext uri="{28A0092B-C50C-407E-A947-70E740481C1C}">
                <a14:useLocalDpi xmlns:a14="http://schemas.microsoft.com/office/drawing/2010/main"/>
              </a:ext>
            </a:extLst>
          </a:blip>
          <a:stretch>
            <a:fillRect/>
          </a:stretch>
        </p:blipFill>
        <p:spPr>
          <a:xfrm>
            <a:off x="2600759" y="6225949"/>
            <a:ext cx="890586" cy="474979"/>
          </a:xfrm>
          <a:prstGeom prst="rect">
            <a:avLst/>
          </a:prstGeom>
        </p:spPr>
      </p:pic>
      <p:sp>
        <p:nvSpPr>
          <p:cNvPr id="7" name="Rectangle 6">
            <a:extLst>
              <a:ext uri="{FF2B5EF4-FFF2-40B4-BE49-F238E27FC236}">
                <a16:creationId xmlns:a16="http://schemas.microsoft.com/office/drawing/2014/main" id="{380BA86A-035D-4343-ADF9-323B5F3F47C8}"/>
              </a:ext>
            </a:extLst>
          </p:cNvPr>
          <p:cNvSpPr/>
          <p:nvPr userDrawn="1"/>
        </p:nvSpPr>
        <p:spPr>
          <a:xfrm>
            <a:off x="3788025" y="-45720"/>
            <a:ext cx="91440" cy="6949440"/>
          </a:xfrm>
          <a:prstGeom prst="rect">
            <a:avLst/>
          </a:prstGeom>
          <a:solidFill>
            <a:srgbClr val="60B5BA"/>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358659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10" name="Picture Placeholder 17">
            <a:extLst>
              <a:ext uri="{FF2B5EF4-FFF2-40B4-BE49-F238E27FC236}">
                <a16:creationId xmlns:a16="http://schemas.microsoft.com/office/drawing/2014/main" id="{88C23B12-8A8E-4DDD-9AB8-ADA885851CF3}"/>
              </a:ext>
            </a:extLst>
          </p:cNvPr>
          <p:cNvSpPr>
            <a:spLocks noGrp="1"/>
          </p:cNvSpPr>
          <p:nvPr>
            <p:ph type="pic" sz="quarter" idx="14"/>
          </p:nvPr>
        </p:nvSpPr>
        <p:spPr>
          <a:xfrm>
            <a:off x="3093718" y="0"/>
            <a:ext cx="9098282" cy="6858000"/>
          </a:xfrm>
        </p:spPr>
        <p:txBody>
          <a:bodyPr anchor="ctr"/>
          <a:lstStyle>
            <a:lvl1pPr marL="0" indent="0" algn="ctr">
              <a:buNone/>
              <a:defRPr/>
            </a:lvl1pPr>
          </a:lstStyle>
          <a:p>
            <a:endParaRPr lang="en-US" dirty="0"/>
          </a:p>
        </p:txBody>
      </p:sp>
      <p:sp>
        <p:nvSpPr>
          <p:cNvPr id="8" name="Rectangle 7">
            <a:extLst>
              <a:ext uri="{FF2B5EF4-FFF2-40B4-BE49-F238E27FC236}">
                <a16:creationId xmlns:a16="http://schemas.microsoft.com/office/drawing/2014/main" id="{C789D54E-9B29-4776-BC0E-535B52C8F243}"/>
              </a:ext>
            </a:extLst>
          </p:cNvPr>
          <p:cNvSpPr/>
          <p:nvPr userDrawn="1"/>
        </p:nvSpPr>
        <p:spPr>
          <a:xfrm>
            <a:off x="0" y="0"/>
            <a:ext cx="3047998"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8500EEF7-C3FE-42E0-9CD6-16FC296BDFAB}"/>
              </a:ext>
            </a:extLst>
          </p:cNvPr>
          <p:cNvSpPr/>
          <p:nvPr userDrawn="1"/>
        </p:nvSpPr>
        <p:spPr>
          <a:xfrm>
            <a:off x="3049575" y="-45720"/>
            <a:ext cx="91440" cy="6949440"/>
          </a:xfrm>
          <a:prstGeom prst="rect">
            <a:avLst/>
          </a:prstGeom>
          <a:solidFill>
            <a:schemeClr val="accent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1BEA0A4-919B-4428-A543-3DF068B4E48C}"/>
              </a:ext>
            </a:extLst>
          </p:cNvPr>
          <p:cNvSpPr>
            <a:spLocks noGrp="1"/>
          </p:cNvSpPr>
          <p:nvPr>
            <p:ph idx="1"/>
          </p:nvPr>
        </p:nvSpPr>
        <p:spPr>
          <a:xfrm>
            <a:off x="303945" y="1886989"/>
            <a:ext cx="2457005" cy="3707476"/>
          </a:xfrm>
        </p:spPr>
        <p:txBody>
          <a:bodyPr/>
          <a:lstStyle>
            <a:lvl1pPr marL="0" indent="0">
              <a:buNone/>
              <a:defRPr sz="2200">
                <a:solidFill>
                  <a:schemeClr val="bg1"/>
                </a:solidFill>
              </a:defRPr>
            </a:lvl1pPr>
            <a:lvl2pPr marL="274320" indent="-182880">
              <a:buClr>
                <a:schemeClr val="accent1"/>
              </a:buClr>
              <a:defRPr sz="1800">
                <a:solidFill>
                  <a:schemeClr val="bg1"/>
                </a:solidFill>
              </a:defRPr>
            </a:lvl2pPr>
            <a:lvl3pPr marL="548640" indent="-182880">
              <a:defRPr sz="1600">
                <a:solidFill>
                  <a:schemeClr val="bg1"/>
                </a:solidFill>
              </a:defRPr>
            </a:lvl3pPr>
            <a:lvl4pPr marL="914400" indent="-182880">
              <a:buFont typeface="Century Gothic" panose="020B0502020202020204" pitchFamily="34" charset="0"/>
              <a:buChar char="–"/>
              <a:defRPr sz="1400">
                <a:solidFill>
                  <a:schemeClr val="bg1"/>
                </a:solidFill>
              </a:defRPr>
            </a:lvl4pPr>
            <a:lvl5pPr marL="1188720" indent="-182880">
              <a:defRPr sz="1200">
                <a:solidFill>
                  <a:schemeClr val="bg1"/>
                </a:solidFill>
              </a:defRPr>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13">
            <a:extLst>
              <a:ext uri="{FF2B5EF4-FFF2-40B4-BE49-F238E27FC236}">
                <a16:creationId xmlns:a16="http://schemas.microsoft.com/office/drawing/2014/main" id="{3D4A0219-83A3-4AE6-B411-08EBF4274A49}"/>
              </a:ext>
            </a:extLst>
          </p:cNvPr>
          <p:cNvSpPr>
            <a:spLocks noGrp="1"/>
          </p:cNvSpPr>
          <p:nvPr>
            <p:ph type="body" sz="quarter" idx="13"/>
          </p:nvPr>
        </p:nvSpPr>
        <p:spPr>
          <a:xfrm>
            <a:off x="303945" y="558484"/>
            <a:ext cx="2457005" cy="1187189"/>
          </a:xfrm>
        </p:spPr>
        <p:txBody>
          <a:bodyPr>
            <a:normAutofit/>
          </a:bodyPr>
          <a:lstStyle>
            <a:lvl1pPr marL="0" indent="0">
              <a:buNone/>
              <a:defRPr sz="3200">
                <a:solidFill>
                  <a:schemeClr val="bg1"/>
                </a:solidFill>
                <a:latin typeface="+mj-lt"/>
              </a:defRPr>
            </a:lvl1pPr>
          </a:lstStyle>
          <a:p>
            <a:pPr lvl="0"/>
            <a:r>
              <a:rPr lang="en-US" dirty="0"/>
              <a:t>Click to edit</a:t>
            </a:r>
          </a:p>
        </p:txBody>
      </p:sp>
      <p:pic>
        <p:nvPicPr>
          <p:cNvPr id="13" name="Picture 12">
            <a:extLst>
              <a:ext uri="{FF2B5EF4-FFF2-40B4-BE49-F238E27FC236}">
                <a16:creationId xmlns:a16="http://schemas.microsoft.com/office/drawing/2014/main" id="{0DBCDC07-DAB9-4540-973A-BE625B2431E9}"/>
              </a:ext>
            </a:extLst>
          </p:cNvPr>
          <p:cNvPicPr>
            <a:picLocks noChangeAspect="1"/>
          </p:cNvPicPr>
          <p:nvPr userDrawn="1"/>
        </p:nvPicPr>
        <p:blipFill>
          <a:blip r:embed="rId2" cstate="screen">
            <a:alphaModFix amt="50000"/>
            <a:extLst>
              <a:ext uri="{28A0092B-C50C-407E-A947-70E740481C1C}">
                <a14:useLocalDpi xmlns:a14="http://schemas.microsoft.com/office/drawing/2010/main"/>
              </a:ext>
            </a:extLst>
          </a:blip>
          <a:srcRect/>
          <a:stretch/>
        </p:blipFill>
        <p:spPr>
          <a:xfrm>
            <a:off x="1870364" y="6226738"/>
            <a:ext cx="890586" cy="473401"/>
          </a:xfrm>
          <a:prstGeom prst="rect">
            <a:avLst/>
          </a:prstGeom>
        </p:spPr>
      </p:pic>
    </p:spTree>
    <p:extLst>
      <p:ext uri="{BB962C8B-B14F-4D97-AF65-F5344CB8AC3E}">
        <p14:creationId xmlns:p14="http://schemas.microsoft.com/office/powerpoint/2010/main" val="7844867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10" name="Picture Placeholder 17">
            <a:extLst>
              <a:ext uri="{FF2B5EF4-FFF2-40B4-BE49-F238E27FC236}">
                <a16:creationId xmlns:a16="http://schemas.microsoft.com/office/drawing/2014/main" id="{0936FAEF-DA8D-4ED5-9623-5BD7637420A5}"/>
              </a:ext>
            </a:extLst>
          </p:cNvPr>
          <p:cNvSpPr>
            <a:spLocks noGrp="1"/>
          </p:cNvSpPr>
          <p:nvPr>
            <p:ph type="pic" sz="quarter" idx="14"/>
          </p:nvPr>
        </p:nvSpPr>
        <p:spPr>
          <a:xfrm>
            <a:off x="3879464" y="0"/>
            <a:ext cx="8312535" cy="6858000"/>
          </a:xfrm>
        </p:spPr>
        <p:txBody>
          <a:bodyPr anchor="ctr"/>
          <a:lstStyle>
            <a:lvl1pPr marL="0" indent="0" algn="ctr">
              <a:buNone/>
              <a:defRPr/>
            </a:lvl1pPr>
          </a:lstStyle>
          <a:p>
            <a:endParaRPr lang="en-US" dirty="0"/>
          </a:p>
        </p:txBody>
      </p:sp>
      <p:sp>
        <p:nvSpPr>
          <p:cNvPr id="9" name="Rectangle 8">
            <a:extLst>
              <a:ext uri="{FF2B5EF4-FFF2-40B4-BE49-F238E27FC236}">
                <a16:creationId xmlns:a16="http://schemas.microsoft.com/office/drawing/2014/main" id="{AC758346-EA57-46A3-8B35-604357CBA953}"/>
              </a:ext>
            </a:extLst>
          </p:cNvPr>
          <p:cNvSpPr/>
          <p:nvPr userDrawn="1"/>
        </p:nvSpPr>
        <p:spPr>
          <a:xfrm>
            <a:off x="0" y="0"/>
            <a:ext cx="378802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1BEA0A4-919B-4428-A543-3DF068B4E48C}"/>
              </a:ext>
            </a:extLst>
          </p:cNvPr>
          <p:cNvSpPr>
            <a:spLocks noGrp="1"/>
          </p:cNvSpPr>
          <p:nvPr>
            <p:ph idx="1"/>
          </p:nvPr>
        </p:nvSpPr>
        <p:spPr>
          <a:xfrm>
            <a:off x="303945" y="1886989"/>
            <a:ext cx="3154150" cy="3707476"/>
          </a:xfrm>
        </p:spPr>
        <p:txBody>
          <a:bodyPr/>
          <a:lstStyle>
            <a:lvl1pPr marL="0" indent="0">
              <a:buNone/>
              <a:defRPr sz="2200">
                <a:solidFill>
                  <a:schemeClr val="bg1"/>
                </a:solidFill>
              </a:defRPr>
            </a:lvl1pPr>
            <a:lvl2pPr marL="274320" indent="-182880">
              <a:buClr>
                <a:schemeClr val="accent1"/>
              </a:buClr>
              <a:defRPr sz="1800">
                <a:solidFill>
                  <a:schemeClr val="bg1"/>
                </a:solidFill>
              </a:defRPr>
            </a:lvl2pPr>
            <a:lvl3pPr marL="548640" indent="-182880">
              <a:defRPr sz="1600">
                <a:solidFill>
                  <a:schemeClr val="bg1"/>
                </a:solidFill>
              </a:defRPr>
            </a:lvl3pPr>
            <a:lvl4pPr marL="914400" indent="-182880">
              <a:buFont typeface="Century Gothic" panose="020B0502020202020204" pitchFamily="34" charset="0"/>
              <a:buChar char="–"/>
              <a:defRPr sz="1400">
                <a:solidFill>
                  <a:schemeClr val="bg1"/>
                </a:solidFill>
              </a:defRPr>
            </a:lvl4pPr>
            <a:lvl5pPr marL="1188720" indent="-182880">
              <a:defRPr sz="1200">
                <a:solidFill>
                  <a:schemeClr val="bg1"/>
                </a:solidFill>
              </a:defRPr>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13">
            <a:extLst>
              <a:ext uri="{FF2B5EF4-FFF2-40B4-BE49-F238E27FC236}">
                <a16:creationId xmlns:a16="http://schemas.microsoft.com/office/drawing/2014/main" id="{3D4A0219-83A3-4AE6-B411-08EBF4274A49}"/>
              </a:ext>
            </a:extLst>
          </p:cNvPr>
          <p:cNvSpPr>
            <a:spLocks noGrp="1"/>
          </p:cNvSpPr>
          <p:nvPr>
            <p:ph type="body" sz="quarter" idx="13"/>
          </p:nvPr>
        </p:nvSpPr>
        <p:spPr>
          <a:xfrm>
            <a:off x="303945" y="558484"/>
            <a:ext cx="3154150" cy="1187189"/>
          </a:xfrm>
        </p:spPr>
        <p:txBody>
          <a:bodyPr>
            <a:normAutofit/>
          </a:bodyPr>
          <a:lstStyle>
            <a:lvl1pPr marL="0" indent="0">
              <a:buNone/>
              <a:defRPr sz="3200">
                <a:solidFill>
                  <a:schemeClr val="bg1"/>
                </a:solidFill>
                <a:latin typeface="+mj-lt"/>
              </a:defRPr>
            </a:lvl1pPr>
          </a:lstStyle>
          <a:p>
            <a:pPr lvl="0"/>
            <a:r>
              <a:rPr lang="en-US" dirty="0"/>
              <a:t>Click to edit</a:t>
            </a:r>
          </a:p>
        </p:txBody>
      </p:sp>
      <p:sp>
        <p:nvSpPr>
          <p:cNvPr id="8" name="Rectangle 7">
            <a:extLst>
              <a:ext uri="{FF2B5EF4-FFF2-40B4-BE49-F238E27FC236}">
                <a16:creationId xmlns:a16="http://schemas.microsoft.com/office/drawing/2014/main" id="{6E714118-237B-45A9-82C4-162E5BA7013C}"/>
              </a:ext>
            </a:extLst>
          </p:cNvPr>
          <p:cNvSpPr/>
          <p:nvPr userDrawn="1"/>
        </p:nvSpPr>
        <p:spPr>
          <a:xfrm>
            <a:off x="3785679" y="-45720"/>
            <a:ext cx="91440" cy="6949440"/>
          </a:xfrm>
          <a:prstGeom prst="rect">
            <a:avLst/>
          </a:prstGeom>
          <a:solidFill>
            <a:schemeClr val="accent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a:extLst>
              <a:ext uri="{FF2B5EF4-FFF2-40B4-BE49-F238E27FC236}">
                <a16:creationId xmlns:a16="http://schemas.microsoft.com/office/drawing/2014/main" id="{0C0DB34C-C963-4EA1-9375-FC7E33800922}"/>
              </a:ext>
            </a:extLst>
          </p:cNvPr>
          <p:cNvPicPr>
            <a:picLocks noChangeAspect="1"/>
          </p:cNvPicPr>
          <p:nvPr userDrawn="1"/>
        </p:nvPicPr>
        <p:blipFill>
          <a:blip r:embed="rId2" cstate="screen">
            <a:alphaModFix amt="50000"/>
            <a:extLst>
              <a:ext uri="{28A0092B-C50C-407E-A947-70E740481C1C}">
                <a14:useLocalDpi xmlns:a14="http://schemas.microsoft.com/office/drawing/2010/main"/>
              </a:ext>
            </a:extLst>
          </a:blip>
          <a:srcRect/>
          <a:stretch/>
        </p:blipFill>
        <p:spPr>
          <a:xfrm>
            <a:off x="2567509" y="6226738"/>
            <a:ext cx="890586" cy="473401"/>
          </a:xfrm>
          <a:prstGeom prst="rect">
            <a:avLst/>
          </a:prstGeom>
        </p:spPr>
      </p:pic>
    </p:spTree>
    <p:extLst>
      <p:ext uri="{BB962C8B-B14F-4D97-AF65-F5344CB8AC3E}">
        <p14:creationId xmlns:p14="http://schemas.microsoft.com/office/powerpoint/2010/main" val="3081365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Title and Conten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C789D54E-9B29-4776-BC0E-535B52C8F243}"/>
              </a:ext>
            </a:extLst>
          </p:cNvPr>
          <p:cNvSpPr/>
          <p:nvPr userDrawn="1"/>
        </p:nvSpPr>
        <p:spPr>
          <a:xfrm>
            <a:off x="0" y="0"/>
            <a:ext cx="3047998"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Picture Placeholder 17">
            <a:extLst>
              <a:ext uri="{FF2B5EF4-FFF2-40B4-BE49-F238E27FC236}">
                <a16:creationId xmlns:a16="http://schemas.microsoft.com/office/drawing/2014/main" id="{88C23B12-8A8E-4DDD-9AB8-ADA885851CF3}"/>
              </a:ext>
            </a:extLst>
          </p:cNvPr>
          <p:cNvSpPr>
            <a:spLocks noGrp="1"/>
          </p:cNvSpPr>
          <p:nvPr>
            <p:ph type="pic" sz="quarter" idx="14"/>
          </p:nvPr>
        </p:nvSpPr>
        <p:spPr>
          <a:xfrm>
            <a:off x="3093718" y="0"/>
            <a:ext cx="9098282" cy="6858000"/>
          </a:xfrm>
        </p:spPr>
        <p:txBody>
          <a:bodyPr anchor="ctr"/>
          <a:lstStyle>
            <a:lvl1pPr marL="0" indent="0" algn="ctr">
              <a:buNone/>
              <a:defRPr/>
            </a:lvl1pPr>
          </a:lstStyle>
          <a:p>
            <a:endParaRPr lang="en-US" dirty="0"/>
          </a:p>
        </p:txBody>
      </p:sp>
      <p:sp>
        <p:nvSpPr>
          <p:cNvPr id="9" name="Rectangle 8">
            <a:extLst>
              <a:ext uri="{FF2B5EF4-FFF2-40B4-BE49-F238E27FC236}">
                <a16:creationId xmlns:a16="http://schemas.microsoft.com/office/drawing/2014/main" id="{8500EEF7-C3FE-42E0-9CD6-16FC296BDFAB}"/>
              </a:ext>
            </a:extLst>
          </p:cNvPr>
          <p:cNvSpPr/>
          <p:nvPr userDrawn="1"/>
        </p:nvSpPr>
        <p:spPr>
          <a:xfrm>
            <a:off x="3049575" y="-45720"/>
            <a:ext cx="91440" cy="6949440"/>
          </a:xfrm>
          <a:prstGeom prst="rect">
            <a:avLst/>
          </a:prstGeom>
          <a:solidFill>
            <a:schemeClr val="bg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1BEA0A4-919B-4428-A543-3DF068B4E48C}"/>
              </a:ext>
            </a:extLst>
          </p:cNvPr>
          <p:cNvSpPr>
            <a:spLocks noGrp="1"/>
          </p:cNvSpPr>
          <p:nvPr>
            <p:ph idx="1"/>
          </p:nvPr>
        </p:nvSpPr>
        <p:spPr>
          <a:xfrm>
            <a:off x="303945" y="1886989"/>
            <a:ext cx="2457005" cy="3707476"/>
          </a:xfrm>
        </p:spPr>
        <p:txBody>
          <a:bodyPr/>
          <a:lstStyle>
            <a:lvl1pPr marL="0" indent="0">
              <a:buNone/>
              <a:defRPr sz="2200">
                <a:solidFill>
                  <a:schemeClr val="tx1"/>
                </a:solidFill>
              </a:defRPr>
            </a:lvl1pPr>
            <a:lvl2pPr marL="274320" indent="-182880">
              <a:buClr>
                <a:schemeClr val="bg1"/>
              </a:buClr>
              <a:defRPr sz="1800">
                <a:solidFill>
                  <a:schemeClr val="tx1"/>
                </a:solidFill>
              </a:defRPr>
            </a:lvl2pPr>
            <a:lvl3pPr marL="548640" indent="-182880">
              <a:defRPr sz="1600">
                <a:solidFill>
                  <a:schemeClr val="tx1"/>
                </a:solidFill>
              </a:defRPr>
            </a:lvl3pPr>
            <a:lvl4pPr marL="914400" indent="-182880">
              <a:buFont typeface="Century Gothic" panose="020B0502020202020204" pitchFamily="34" charset="0"/>
              <a:buChar char="–"/>
              <a:defRPr sz="1400">
                <a:solidFill>
                  <a:schemeClr val="tx1"/>
                </a:solidFill>
              </a:defRPr>
            </a:lvl4pPr>
            <a:lvl5pPr marL="1188720" indent="-182880">
              <a:defRPr sz="1200">
                <a:solidFill>
                  <a:schemeClr val="tx1"/>
                </a:solidFill>
              </a:defRPr>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13">
            <a:extLst>
              <a:ext uri="{FF2B5EF4-FFF2-40B4-BE49-F238E27FC236}">
                <a16:creationId xmlns:a16="http://schemas.microsoft.com/office/drawing/2014/main" id="{3D4A0219-83A3-4AE6-B411-08EBF4274A49}"/>
              </a:ext>
            </a:extLst>
          </p:cNvPr>
          <p:cNvSpPr>
            <a:spLocks noGrp="1"/>
          </p:cNvSpPr>
          <p:nvPr>
            <p:ph type="body" sz="quarter" idx="13"/>
          </p:nvPr>
        </p:nvSpPr>
        <p:spPr>
          <a:xfrm>
            <a:off x="303945" y="558484"/>
            <a:ext cx="2457005" cy="1187189"/>
          </a:xfrm>
        </p:spPr>
        <p:txBody>
          <a:bodyPr>
            <a:normAutofit/>
          </a:bodyPr>
          <a:lstStyle>
            <a:lvl1pPr marL="0" indent="0">
              <a:buNone/>
              <a:defRPr sz="3200">
                <a:solidFill>
                  <a:schemeClr val="bg1"/>
                </a:solidFill>
                <a:latin typeface="+mj-lt"/>
              </a:defRPr>
            </a:lvl1pPr>
          </a:lstStyle>
          <a:p>
            <a:pPr lvl="0"/>
            <a:r>
              <a:rPr lang="en-US" dirty="0"/>
              <a:t>Click to edit</a:t>
            </a:r>
          </a:p>
        </p:txBody>
      </p:sp>
      <p:pic>
        <p:nvPicPr>
          <p:cNvPr id="11" name="Picture 10" descr="A drawing of a face&#10;&#10;Description automatically generated">
            <a:extLst>
              <a:ext uri="{FF2B5EF4-FFF2-40B4-BE49-F238E27FC236}">
                <a16:creationId xmlns:a16="http://schemas.microsoft.com/office/drawing/2014/main" id="{D6EA1DA8-7B00-418D-9370-366877F0F285}"/>
              </a:ext>
            </a:extLst>
          </p:cNvPr>
          <p:cNvPicPr>
            <a:picLocks noChangeAspect="1"/>
          </p:cNvPicPr>
          <p:nvPr userDrawn="1"/>
        </p:nvPicPr>
        <p:blipFill>
          <a:blip r:embed="rId2" cstate="screen">
            <a:alphaModFix amt="50000"/>
            <a:extLst>
              <a:ext uri="{28A0092B-C50C-407E-A947-70E740481C1C}">
                <a14:useLocalDpi xmlns:a14="http://schemas.microsoft.com/office/drawing/2010/main"/>
              </a:ext>
            </a:extLst>
          </a:blip>
          <a:stretch>
            <a:fillRect/>
          </a:stretch>
        </p:blipFill>
        <p:spPr>
          <a:xfrm>
            <a:off x="1870364" y="6225949"/>
            <a:ext cx="890586" cy="474979"/>
          </a:xfrm>
          <a:prstGeom prst="rect">
            <a:avLst/>
          </a:prstGeom>
        </p:spPr>
      </p:pic>
    </p:spTree>
    <p:extLst>
      <p:ext uri="{BB962C8B-B14F-4D97-AF65-F5344CB8AC3E}">
        <p14:creationId xmlns:p14="http://schemas.microsoft.com/office/powerpoint/2010/main" val="39920860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10" name="Picture Placeholder 17">
            <a:extLst>
              <a:ext uri="{FF2B5EF4-FFF2-40B4-BE49-F238E27FC236}">
                <a16:creationId xmlns:a16="http://schemas.microsoft.com/office/drawing/2014/main" id="{0936FAEF-DA8D-4ED5-9623-5BD7637420A5}"/>
              </a:ext>
            </a:extLst>
          </p:cNvPr>
          <p:cNvSpPr>
            <a:spLocks noGrp="1"/>
          </p:cNvSpPr>
          <p:nvPr>
            <p:ph type="pic" sz="quarter" idx="14"/>
          </p:nvPr>
        </p:nvSpPr>
        <p:spPr>
          <a:xfrm>
            <a:off x="3879464" y="0"/>
            <a:ext cx="8312535" cy="6858000"/>
          </a:xfrm>
        </p:spPr>
        <p:txBody>
          <a:bodyPr anchor="ctr"/>
          <a:lstStyle>
            <a:lvl1pPr marL="0" indent="0" algn="ctr">
              <a:buNone/>
              <a:defRPr/>
            </a:lvl1pPr>
          </a:lstStyle>
          <a:p>
            <a:endParaRPr lang="en-US" dirty="0"/>
          </a:p>
        </p:txBody>
      </p:sp>
      <p:sp>
        <p:nvSpPr>
          <p:cNvPr id="9" name="Rectangle 8">
            <a:extLst>
              <a:ext uri="{FF2B5EF4-FFF2-40B4-BE49-F238E27FC236}">
                <a16:creationId xmlns:a16="http://schemas.microsoft.com/office/drawing/2014/main" id="{AC758346-EA57-46A3-8B35-604357CBA953}"/>
              </a:ext>
            </a:extLst>
          </p:cNvPr>
          <p:cNvSpPr/>
          <p:nvPr userDrawn="1"/>
        </p:nvSpPr>
        <p:spPr>
          <a:xfrm>
            <a:off x="0" y="0"/>
            <a:ext cx="3788024" cy="6858000"/>
          </a:xfrm>
          <a:prstGeom prst="rect">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E1BEA0A4-919B-4428-A543-3DF068B4E48C}"/>
              </a:ext>
            </a:extLst>
          </p:cNvPr>
          <p:cNvSpPr>
            <a:spLocks noGrp="1"/>
          </p:cNvSpPr>
          <p:nvPr>
            <p:ph idx="1"/>
          </p:nvPr>
        </p:nvSpPr>
        <p:spPr>
          <a:xfrm>
            <a:off x="303945" y="1886989"/>
            <a:ext cx="3154150" cy="3707476"/>
          </a:xfrm>
        </p:spPr>
        <p:txBody>
          <a:bodyPr/>
          <a:lstStyle>
            <a:lvl1pPr marL="0" indent="0">
              <a:buNone/>
              <a:defRPr sz="2200">
                <a:solidFill>
                  <a:schemeClr val="bg1"/>
                </a:solidFill>
              </a:defRPr>
            </a:lvl1pPr>
            <a:lvl2pPr marL="274320" indent="-182880">
              <a:buClr>
                <a:schemeClr val="accent1"/>
              </a:buClr>
              <a:defRPr sz="1800">
                <a:solidFill>
                  <a:schemeClr val="bg1"/>
                </a:solidFill>
              </a:defRPr>
            </a:lvl2pPr>
            <a:lvl3pPr marL="548640" indent="-182880">
              <a:defRPr sz="1600">
                <a:solidFill>
                  <a:schemeClr val="bg1"/>
                </a:solidFill>
              </a:defRPr>
            </a:lvl3pPr>
            <a:lvl4pPr marL="914400" indent="-182880">
              <a:buFont typeface="Century Gothic" panose="020B0502020202020204" pitchFamily="34" charset="0"/>
              <a:buChar char="–"/>
              <a:defRPr sz="1400">
                <a:solidFill>
                  <a:schemeClr val="bg1"/>
                </a:solidFill>
              </a:defRPr>
            </a:lvl4pPr>
            <a:lvl5pPr marL="1188720" indent="-182880">
              <a:defRPr sz="1200">
                <a:solidFill>
                  <a:schemeClr val="bg1"/>
                </a:solidFill>
              </a:defRPr>
            </a:lvl5pPr>
          </a:lstStyle>
          <a:p>
            <a:pPr lvl="0"/>
            <a:r>
              <a:rPr lang="en-US" dirty="0"/>
              <a:t>Click to edit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Text Placeholder 13">
            <a:extLst>
              <a:ext uri="{FF2B5EF4-FFF2-40B4-BE49-F238E27FC236}">
                <a16:creationId xmlns:a16="http://schemas.microsoft.com/office/drawing/2014/main" id="{3D4A0219-83A3-4AE6-B411-08EBF4274A49}"/>
              </a:ext>
            </a:extLst>
          </p:cNvPr>
          <p:cNvSpPr>
            <a:spLocks noGrp="1"/>
          </p:cNvSpPr>
          <p:nvPr>
            <p:ph type="body" sz="quarter" idx="13"/>
          </p:nvPr>
        </p:nvSpPr>
        <p:spPr>
          <a:xfrm>
            <a:off x="303945" y="558484"/>
            <a:ext cx="3154150" cy="1187189"/>
          </a:xfrm>
        </p:spPr>
        <p:txBody>
          <a:bodyPr>
            <a:normAutofit/>
          </a:bodyPr>
          <a:lstStyle>
            <a:lvl1pPr marL="0" indent="0">
              <a:buNone/>
              <a:defRPr sz="3200">
                <a:solidFill>
                  <a:schemeClr val="bg1"/>
                </a:solidFill>
                <a:latin typeface="+mj-lt"/>
              </a:defRPr>
            </a:lvl1pPr>
          </a:lstStyle>
          <a:p>
            <a:pPr lvl="0"/>
            <a:r>
              <a:rPr lang="en-US" dirty="0"/>
              <a:t>Click to edit</a:t>
            </a:r>
          </a:p>
        </p:txBody>
      </p:sp>
      <p:sp>
        <p:nvSpPr>
          <p:cNvPr id="8" name="Rectangle 7">
            <a:extLst>
              <a:ext uri="{FF2B5EF4-FFF2-40B4-BE49-F238E27FC236}">
                <a16:creationId xmlns:a16="http://schemas.microsoft.com/office/drawing/2014/main" id="{6E714118-237B-45A9-82C4-162E5BA7013C}"/>
              </a:ext>
            </a:extLst>
          </p:cNvPr>
          <p:cNvSpPr/>
          <p:nvPr userDrawn="1"/>
        </p:nvSpPr>
        <p:spPr>
          <a:xfrm>
            <a:off x="3785679" y="-45720"/>
            <a:ext cx="91440" cy="6949440"/>
          </a:xfrm>
          <a:prstGeom prst="rect">
            <a:avLst/>
          </a:prstGeom>
          <a:solidFill>
            <a:schemeClr val="bg1"/>
          </a:solidFill>
          <a:ln>
            <a:noFill/>
          </a:ln>
          <a:effectLst>
            <a:outerShdw blurRad="50800" dist="38100" dir="18900000" algn="b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noFill/>
            </a:endParaRPr>
          </a:p>
        </p:txBody>
      </p:sp>
      <p:pic>
        <p:nvPicPr>
          <p:cNvPr id="11" name="Picture 10">
            <a:extLst>
              <a:ext uri="{FF2B5EF4-FFF2-40B4-BE49-F238E27FC236}">
                <a16:creationId xmlns:a16="http://schemas.microsoft.com/office/drawing/2014/main" id="{0C0DB34C-C963-4EA1-9375-FC7E33800922}"/>
              </a:ext>
            </a:extLst>
          </p:cNvPr>
          <p:cNvPicPr>
            <a:picLocks noChangeAspect="1"/>
          </p:cNvPicPr>
          <p:nvPr userDrawn="1"/>
        </p:nvPicPr>
        <p:blipFill>
          <a:blip r:embed="rId2" cstate="screen">
            <a:alphaModFix amt="50000"/>
            <a:extLst>
              <a:ext uri="{28A0092B-C50C-407E-A947-70E740481C1C}">
                <a14:useLocalDpi xmlns:a14="http://schemas.microsoft.com/office/drawing/2010/main"/>
              </a:ext>
            </a:extLst>
          </a:blip>
          <a:srcRect/>
          <a:stretch/>
        </p:blipFill>
        <p:spPr>
          <a:xfrm>
            <a:off x="2567509" y="6226738"/>
            <a:ext cx="890586" cy="473401"/>
          </a:xfrm>
          <a:prstGeom prst="rect">
            <a:avLst/>
          </a:prstGeom>
        </p:spPr>
      </p:pic>
    </p:spTree>
    <p:extLst>
      <p:ext uri="{BB962C8B-B14F-4D97-AF65-F5344CB8AC3E}">
        <p14:creationId xmlns:p14="http://schemas.microsoft.com/office/powerpoint/2010/main" val="213585638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Title and Content">
    <p:spTree>
      <p:nvGrpSpPr>
        <p:cNvPr id="1" name=""/>
        <p:cNvGrpSpPr/>
        <p:nvPr/>
      </p:nvGrpSpPr>
      <p:grpSpPr>
        <a:xfrm>
          <a:off x="0" y="0"/>
          <a:ext cx="0" cy="0"/>
          <a:chOff x="0" y="0"/>
          <a:chExt cx="0" cy="0"/>
        </a:xfrm>
      </p:grpSpPr>
      <p:sp>
        <p:nvSpPr>
          <p:cNvPr id="9" name="Picture Placeholder 17">
            <a:extLst>
              <a:ext uri="{FF2B5EF4-FFF2-40B4-BE49-F238E27FC236}">
                <a16:creationId xmlns:a16="http://schemas.microsoft.com/office/drawing/2014/main" id="{1EB587F3-E9F0-4C8D-AADB-867041C380C8}"/>
              </a:ext>
            </a:extLst>
          </p:cNvPr>
          <p:cNvSpPr>
            <a:spLocks noGrp="1"/>
          </p:cNvSpPr>
          <p:nvPr>
            <p:ph type="pic" sz="quarter" idx="14"/>
          </p:nvPr>
        </p:nvSpPr>
        <p:spPr>
          <a:xfrm>
            <a:off x="0" y="0"/>
            <a:ext cx="12192000" cy="6118585"/>
          </a:xfrm>
        </p:spPr>
        <p:txBody>
          <a:bodyPr anchor="ctr"/>
          <a:lstStyle>
            <a:lvl1pPr marL="0" indent="0" algn="ctr">
              <a:buNone/>
              <a:defRPr/>
            </a:lvl1pPr>
          </a:lstStyle>
          <a:p>
            <a:endParaRPr lang="en-US" dirty="0"/>
          </a:p>
        </p:txBody>
      </p:sp>
      <p:sp>
        <p:nvSpPr>
          <p:cNvPr id="8" name="Rectangle 7">
            <a:extLst>
              <a:ext uri="{FF2B5EF4-FFF2-40B4-BE49-F238E27FC236}">
                <a16:creationId xmlns:a16="http://schemas.microsoft.com/office/drawing/2014/main" id="{8592AF6A-4234-4522-9038-E7B96C380018}"/>
              </a:ext>
            </a:extLst>
          </p:cNvPr>
          <p:cNvSpPr/>
          <p:nvPr userDrawn="1"/>
        </p:nvSpPr>
        <p:spPr>
          <a:xfrm rot="5400000">
            <a:off x="5326381" y="1175774"/>
            <a:ext cx="45719" cy="10698480"/>
          </a:xfrm>
          <a:prstGeom prst="rect">
            <a:avLst/>
          </a:prstGeom>
          <a:solidFill>
            <a:srgbClr val="60B5B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drawing of a face&#10;&#10;Description automatically generated">
            <a:extLst>
              <a:ext uri="{FF2B5EF4-FFF2-40B4-BE49-F238E27FC236}">
                <a16:creationId xmlns:a16="http://schemas.microsoft.com/office/drawing/2014/main" id="{BF6B8201-533A-42D1-B82D-D35901FE57A6}"/>
              </a:ext>
            </a:extLst>
          </p:cNvPr>
          <p:cNvPicPr>
            <a:picLocks noChangeAspect="1"/>
          </p:cNvPicPr>
          <p:nvPr userDrawn="1"/>
        </p:nvPicPr>
        <p:blipFill>
          <a:blip r:embed="rId2" cstate="screen">
            <a:alphaModFix amt="50000"/>
            <a:extLst>
              <a:ext uri="{28A0092B-C50C-407E-A947-70E740481C1C}">
                <a14:useLocalDpi xmlns:a14="http://schemas.microsoft.com/office/drawing/2010/main"/>
              </a:ext>
            </a:extLst>
          </a:blip>
          <a:stretch>
            <a:fillRect/>
          </a:stretch>
        </p:blipFill>
        <p:spPr>
          <a:xfrm>
            <a:off x="10931238" y="6287525"/>
            <a:ext cx="890586" cy="474979"/>
          </a:xfrm>
          <a:prstGeom prst="rect">
            <a:avLst/>
          </a:prstGeom>
        </p:spPr>
      </p:pic>
    </p:spTree>
    <p:extLst>
      <p:ext uri="{BB962C8B-B14F-4D97-AF65-F5344CB8AC3E}">
        <p14:creationId xmlns:p14="http://schemas.microsoft.com/office/powerpoint/2010/main" val="16922302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EA368E-1273-4493-880A-A67F298453B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D528513-5127-4348-A2FF-799754D7819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E07D26D-D5E0-4359-9A09-88FEB7BCBACD}"/>
              </a:ext>
            </a:extLst>
          </p:cNvPr>
          <p:cNvSpPr>
            <a:spLocks noGrp="1"/>
          </p:cNvSpPr>
          <p:nvPr>
            <p:ph type="dt" sz="half" idx="10"/>
          </p:nvPr>
        </p:nvSpPr>
        <p:spPr/>
        <p:txBody>
          <a:bodyPr/>
          <a:lstStyle/>
          <a:p>
            <a:fld id="{79B5F547-CBCE-489F-AC4D-6C7149B32137}" type="datetime1">
              <a:rPr lang="en-US" smtClean="0"/>
              <a:t>7/16/2020</a:t>
            </a:fld>
            <a:endParaRPr lang="en-US" dirty="0"/>
          </a:p>
        </p:txBody>
      </p:sp>
      <p:sp>
        <p:nvSpPr>
          <p:cNvPr id="5" name="Footer Placeholder 4">
            <a:extLst>
              <a:ext uri="{FF2B5EF4-FFF2-40B4-BE49-F238E27FC236}">
                <a16:creationId xmlns:a16="http://schemas.microsoft.com/office/drawing/2014/main" id="{79EBF43A-11C2-407A-AE8A-FF962526AF1C}"/>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EDB1254A-B05D-4233-B5FD-1FB4EDEE90B9}"/>
              </a:ext>
            </a:extLst>
          </p:cNvPr>
          <p:cNvSpPr>
            <a:spLocks noGrp="1"/>
          </p:cNvSpPr>
          <p:nvPr>
            <p:ph type="sldNum" sz="quarter" idx="12"/>
          </p:nvPr>
        </p:nvSpPr>
        <p:spPr/>
        <p:txBody>
          <a:bodyPr/>
          <a:lstStyle/>
          <a:p>
            <a:fld id="{FFF42332-FF45-4C7B-82E2-E06EB7787F7D}" type="slidenum">
              <a:rPr lang="en-US" smtClean="0"/>
              <a:t>‹#›</a:t>
            </a:fld>
            <a:endParaRPr lang="en-US" dirty="0"/>
          </a:p>
        </p:txBody>
      </p:sp>
    </p:spTree>
    <p:extLst>
      <p:ext uri="{BB962C8B-B14F-4D97-AF65-F5344CB8AC3E}">
        <p14:creationId xmlns:p14="http://schemas.microsoft.com/office/powerpoint/2010/main" val="174691254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20D2A28-B4FD-4B58-9CD6-F8479423D0F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2F9031D8-DC55-4A90-A8C9-A11D38D59A6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103D3E01-D437-4791-8D34-55C0E83A3B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mn-lt"/>
              </a:defRPr>
            </a:lvl1pPr>
          </a:lstStyle>
          <a:p>
            <a:fld id="{52325B0F-C80C-4178-8F80-D0CC6B2CE7FE}" type="datetime1">
              <a:rPr lang="en-US" smtClean="0"/>
              <a:pPr/>
              <a:t>7/16/2020</a:t>
            </a:fld>
            <a:endParaRPr lang="en-US" dirty="0"/>
          </a:p>
        </p:txBody>
      </p:sp>
      <p:sp>
        <p:nvSpPr>
          <p:cNvPr id="5" name="Footer Placeholder 4">
            <a:extLst>
              <a:ext uri="{FF2B5EF4-FFF2-40B4-BE49-F238E27FC236}">
                <a16:creationId xmlns:a16="http://schemas.microsoft.com/office/drawing/2014/main" id="{4C25BBED-6B93-4E4B-ACC0-981A46D0D47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n-lt"/>
              </a:defRPr>
            </a:lvl1pPr>
          </a:lstStyle>
          <a:p>
            <a:endParaRPr lang="en-US" dirty="0"/>
          </a:p>
        </p:txBody>
      </p:sp>
      <p:sp>
        <p:nvSpPr>
          <p:cNvPr id="6" name="Slide Number Placeholder 5">
            <a:extLst>
              <a:ext uri="{FF2B5EF4-FFF2-40B4-BE49-F238E27FC236}">
                <a16:creationId xmlns:a16="http://schemas.microsoft.com/office/drawing/2014/main" id="{07062317-1BF7-429C-AB0F-F0D0373900D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bg1">
                    <a:lumMod val="75000"/>
                  </a:schemeClr>
                </a:solidFill>
                <a:latin typeface="+mn-lt"/>
              </a:defRPr>
            </a:lvl1pPr>
          </a:lstStyle>
          <a:p>
            <a:fld id="{FFF42332-FF45-4C7B-82E2-E06EB7787F7D}" type="slidenum">
              <a:rPr lang="en-US" smtClean="0"/>
              <a:pPr/>
              <a:t>‹#›</a:t>
            </a:fld>
            <a:endParaRPr lang="en-US" dirty="0"/>
          </a:p>
        </p:txBody>
      </p:sp>
    </p:spTree>
    <p:extLst>
      <p:ext uri="{BB962C8B-B14F-4D97-AF65-F5344CB8AC3E}">
        <p14:creationId xmlns:p14="http://schemas.microsoft.com/office/powerpoint/2010/main" val="3560053089"/>
      </p:ext>
    </p:extLst>
  </p:cSld>
  <p:clrMap bg1="lt1" tx1="dk1" bg2="lt2" tx2="dk2" accent1="accent1" accent2="accent2" accent3="accent3" accent4="accent4" accent5="accent5" accent6="accent6" hlink="hlink" folHlink="folHlink"/>
  <p:sldLayoutIdLst>
    <p:sldLayoutId id="2147484054" r:id="rId1"/>
    <p:sldLayoutId id="2147484055" r:id="rId2"/>
    <p:sldLayoutId id="2147484066" r:id="rId3"/>
    <p:sldLayoutId id="2147484069" r:id="rId4"/>
    <p:sldLayoutId id="2147484067" r:id="rId5"/>
    <p:sldLayoutId id="2147484073" r:id="rId6"/>
    <p:sldLayoutId id="2147484074" r:id="rId7"/>
    <p:sldLayoutId id="2147484071" r:id="rId8"/>
    <p:sldLayoutId id="2147484056" r:id="rId9"/>
    <p:sldLayoutId id="2147484057" r:id="rId10"/>
    <p:sldLayoutId id="2147484058" r:id="rId11"/>
    <p:sldLayoutId id="2147484059" r:id="rId12"/>
    <p:sldLayoutId id="2147484060" r:id="rId13"/>
    <p:sldLayoutId id="2147484061" r:id="rId14"/>
    <p:sldLayoutId id="2147484062" r:id="rId15"/>
    <p:sldLayoutId id="2147484063" r:id="rId16"/>
    <p:sldLayoutId id="2147484064" r:id="rId17"/>
  </p:sldLayoutIdLst>
  <p:hf hdr="0" ftr="0" dt="0"/>
  <p:txStyles>
    <p:titleStyle>
      <a:lvl1pPr algn="l" defTabSz="914400" rtl="0" eaLnBrk="1" latinLnBrk="0" hangingPunct="1">
        <a:lnSpc>
          <a:spcPct val="100000"/>
        </a:lnSpc>
        <a:spcBef>
          <a:spcPts val="1200"/>
        </a:spcBef>
        <a:buNone/>
        <a:defRPr sz="3600" kern="1200">
          <a:solidFill>
            <a:srgbClr val="007698"/>
          </a:solidFill>
          <a:latin typeface="+mj-lt"/>
          <a:ea typeface="+mj-ea"/>
          <a:cs typeface="+mj-cs"/>
        </a:defRPr>
      </a:lvl1pPr>
    </p:titleStyle>
    <p:bodyStyle>
      <a:lvl1pPr marL="228600" indent="-228600" algn="l" defTabSz="914400" rtl="0" eaLnBrk="1" latinLnBrk="0" hangingPunct="1">
        <a:lnSpc>
          <a:spcPct val="100000"/>
        </a:lnSpc>
        <a:spcBef>
          <a:spcPts val="1200"/>
        </a:spcBef>
        <a:buFont typeface="Arial" panose="020B0604020202020204" pitchFamily="34" charset="0"/>
        <a:buChar char="•"/>
        <a:defRPr sz="2800" kern="1200">
          <a:solidFill>
            <a:schemeClr val="tx1"/>
          </a:solidFill>
          <a:latin typeface="Century Expanded LT Std" panose="02040604060705020304" pitchFamily="18" charset="0"/>
          <a:ea typeface="+mn-ea"/>
          <a:cs typeface="+mn-cs"/>
        </a:defRPr>
      </a:lvl1pPr>
      <a:lvl2pPr marL="685800" indent="-228600" algn="l" defTabSz="914400" rtl="0" eaLnBrk="1" latinLnBrk="0" hangingPunct="1">
        <a:lnSpc>
          <a:spcPct val="100000"/>
        </a:lnSpc>
        <a:spcBef>
          <a:spcPts val="1200"/>
        </a:spcBef>
        <a:buFont typeface="Arial" panose="020B0604020202020204" pitchFamily="34" charset="0"/>
        <a:buChar char="•"/>
        <a:defRPr sz="2400" kern="1200">
          <a:solidFill>
            <a:schemeClr val="tx1"/>
          </a:solidFill>
          <a:latin typeface="Century Expanded LT Std" panose="02040604060705020304" pitchFamily="18" charset="0"/>
          <a:ea typeface="+mn-ea"/>
          <a:cs typeface="+mn-cs"/>
        </a:defRPr>
      </a:lvl2pPr>
      <a:lvl3pPr marL="1143000" indent="-228600" algn="l" defTabSz="914400" rtl="0" eaLnBrk="1" latinLnBrk="0" hangingPunct="1">
        <a:lnSpc>
          <a:spcPct val="100000"/>
        </a:lnSpc>
        <a:spcBef>
          <a:spcPts val="1200"/>
        </a:spcBef>
        <a:buFont typeface="Arial" panose="020B0604020202020204" pitchFamily="34" charset="0"/>
        <a:buChar char="•"/>
        <a:defRPr sz="2000" kern="1200">
          <a:solidFill>
            <a:schemeClr val="tx1"/>
          </a:solidFill>
          <a:latin typeface="Century Expanded LT Std" panose="02040604060705020304" pitchFamily="18" charset="0"/>
          <a:ea typeface="+mn-ea"/>
          <a:cs typeface="+mn-cs"/>
        </a:defRPr>
      </a:lvl3pPr>
      <a:lvl4pPr marL="1600200" indent="-228600" algn="l" defTabSz="914400" rtl="0" eaLnBrk="1" latinLnBrk="0" hangingPunct="1">
        <a:lnSpc>
          <a:spcPct val="100000"/>
        </a:lnSpc>
        <a:spcBef>
          <a:spcPts val="1200"/>
        </a:spcBef>
        <a:buFont typeface="Arial" panose="020B0604020202020204" pitchFamily="34" charset="0"/>
        <a:buChar char="•"/>
        <a:defRPr sz="1800" kern="1200">
          <a:solidFill>
            <a:schemeClr val="tx1"/>
          </a:solidFill>
          <a:latin typeface="Century Expanded LT Std" panose="02040604060705020304" pitchFamily="18" charset="0"/>
          <a:ea typeface="+mn-ea"/>
          <a:cs typeface="+mn-cs"/>
        </a:defRPr>
      </a:lvl4pPr>
      <a:lvl5pPr marL="2057400" indent="-228600" algn="l" defTabSz="914400" rtl="0" eaLnBrk="1" latinLnBrk="0" hangingPunct="1">
        <a:lnSpc>
          <a:spcPct val="100000"/>
        </a:lnSpc>
        <a:spcBef>
          <a:spcPts val="1200"/>
        </a:spcBef>
        <a:buFont typeface="Arial" panose="020B0604020202020204" pitchFamily="34" charset="0"/>
        <a:buChar char="•"/>
        <a:defRPr sz="1800" kern="1200">
          <a:solidFill>
            <a:schemeClr val="tx1"/>
          </a:solidFill>
          <a:latin typeface="Century Expanded LT Std" panose="02040604060705020304" pitchFamily="18"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8.jpeg"/><Relationship Id="rId5" Type="http://schemas.openxmlformats.org/officeDocument/2006/relationships/image" Target="../media/image7.emf"/><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6F5CCB9-A7D9-4916-87D5-1774CC7BACD7}"/>
              </a:ext>
            </a:extLst>
          </p:cNvPr>
          <p:cNvSpPr>
            <a:spLocks noGrp="1"/>
          </p:cNvSpPr>
          <p:nvPr>
            <p:ph type="body" sz="quarter" idx="13"/>
          </p:nvPr>
        </p:nvSpPr>
        <p:spPr>
          <a:xfrm>
            <a:off x="269108" y="558484"/>
            <a:ext cx="2789774" cy="3560670"/>
          </a:xfrm>
        </p:spPr>
        <p:txBody>
          <a:bodyPr>
            <a:normAutofit/>
          </a:bodyPr>
          <a:lstStyle/>
          <a:p>
            <a:r>
              <a:rPr lang="en-US" dirty="0" err="1"/>
              <a:t>Brodifacoum</a:t>
            </a:r>
            <a:r>
              <a:rPr lang="en-US" dirty="0"/>
              <a:t> </a:t>
            </a:r>
            <a:r>
              <a:rPr lang="en-US" dirty="0" smtClean="0"/>
              <a:t>Risks to Non-target Resources</a:t>
            </a:r>
            <a:endParaRPr lang="en-US" dirty="0"/>
          </a:p>
        </p:txBody>
      </p:sp>
      <p:sp>
        <p:nvSpPr>
          <p:cNvPr id="5" name="TextBox 4">
            <a:extLst>
              <a:ext uri="{FF2B5EF4-FFF2-40B4-BE49-F238E27FC236}">
                <a16:creationId xmlns:a16="http://schemas.microsoft.com/office/drawing/2014/main" id="{D132D70C-5A58-461C-A434-A121C52634F6}"/>
              </a:ext>
            </a:extLst>
          </p:cNvPr>
          <p:cNvSpPr txBox="1"/>
          <p:nvPr/>
        </p:nvSpPr>
        <p:spPr>
          <a:xfrm>
            <a:off x="3458320" y="818605"/>
            <a:ext cx="8595139" cy="4001095"/>
          </a:xfrm>
          <a:prstGeom prst="rect">
            <a:avLst/>
          </a:prstGeom>
          <a:noFill/>
        </p:spPr>
        <p:txBody>
          <a:bodyPr wrap="square" rtlCol="0">
            <a:spAutoFit/>
          </a:bodyPr>
          <a:lstStyle/>
          <a:p>
            <a:endParaRPr lang="en-US" sz="2400" b="1" dirty="0">
              <a:solidFill>
                <a:srgbClr val="F1730C"/>
              </a:solidFill>
            </a:endParaRPr>
          </a:p>
          <a:p>
            <a:pPr marL="285750" indent="-285750">
              <a:spcBef>
                <a:spcPts val="1200"/>
              </a:spcBef>
              <a:buClr>
                <a:srgbClr val="F1730C"/>
              </a:buClr>
              <a:buFont typeface="Arial" panose="020B0604020202020204" pitchFamily="34" charset="0"/>
              <a:buChar char="•"/>
            </a:pPr>
            <a:r>
              <a:rPr lang="en-US" sz="2000" b="1" dirty="0" smtClean="0"/>
              <a:t>Toxic </a:t>
            </a:r>
            <a:r>
              <a:rPr lang="en-US" sz="2000" b="1" dirty="0"/>
              <a:t>to small </a:t>
            </a:r>
            <a:r>
              <a:rPr lang="en-US" sz="2000" b="1" dirty="0" smtClean="0"/>
              <a:t>mammals and birds</a:t>
            </a:r>
          </a:p>
          <a:p>
            <a:pPr marL="285750" indent="-285750">
              <a:spcBef>
                <a:spcPts val="1200"/>
              </a:spcBef>
              <a:buClr>
                <a:srgbClr val="F1730C"/>
              </a:buClr>
              <a:buFont typeface="Arial" panose="020B0604020202020204" pitchFamily="34" charset="0"/>
              <a:buChar char="•"/>
            </a:pPr>
            <a:r>
              <a:rPr lang="en-US" sz="2000" b="1" dirty="0" smtClean="0"/>
              <a:t>Toxic to some fish</a:t>
            </a:r>
          </a:p>
          <a:p>
            <a:pPr marL="285750" indent="-285750">
              <a:spcBef>
                <a:spcPts val="1200"/>
              </a:spcBef>
              <a:buClr>
                <a:srgbClr val="F1730C"/>
              </a:buClr>
              <a:buFont typeface="Arial" panose="020B0604020202020204" pitchFamily="34" charset="0"/>
              <a:buChar char="•"/>
            </a:pPr>
            <a:r>
              <a:rPr lang="en-US" sz="2000" b="1" dirty="0" smtClean="0"/>
              <a:t>Not toxic to most invertebrates</a:t>
            </a:r>
          </a:p>
          <a:p>
            <a:pPr marL="285750" indent="-285750">
              <a:spcBef>
                <a:spcPts val="1200"/>
              </a:spcBef>
              <a:buClr>
                <a:srgbClr val="F1730C"/>
              </a:buClr>
              <a:buFont typeface="Arial" panose="020B0604020202020204" pitchFamily="34" charset="0"/>
              <a:buChar char="•"/>
            </a:pPr>
            <a:r>
              <a:rPr lang="en-US" sz="2000" b="1" dirty="0"/>
              <a:t>Bait breaks down rapidly in water/marine environment</a:t>
            </a:r>
          </a:p>
          <a:p>
            <a:pPr marL="285750" indent="-285750">
              <a:spcBef>
                <a:spcPts val="1200"/>
              </a:spcBef>
              <a:buClr>
                <a:srgbClr val="F1730C"/>
              </a:buClr>
              <a:buFont typeface="Arial" panose="020B0604020202020204" pitchFamily="34" charset="0"/>
              <a:buChar char="•"/>
            </a:pPr>
            <a:r>
              <a:rPr lang="en-US" sz="2000" b="1" dirty="0"/>
              <a:t>Unconsumed bait breaks down within </a:t>
            </a:r>
            <a:r>
              <a:rPr lang="en-US" sz="2000" b="1" dirty="0" smtClean="0"/>
              <a:t>days to weeks </a:t>
            </a:r>
            <a:r>
              <a:rPr lang="en-US" sz="2000" b="1" dirty="0"/>
              <a:t>on </a:t>
            </a:r>
            <a:r>
              <a:rPr lang="en-US" sz="2000" b="1" dirty="0" smtClean="0"/>
              <a:t>land</a:t>
            </a:r>
          </a:p>
          <a:p>
            <a:pPr marL="285750" indent="-285750">
              <a:spcBef>
                <a:spcPts val="1200"/>
              </a:spcBef>
              <a:buClr>
                <a:srgbClr val="F1730C"/>
              </a:buClr>
              <a:buFont typeface="Arial" panose="020B0604020202020204" pitchFamily="34" charset="0"/>
              <a:buChar char="•"/>
            </a:pPr>
            <a:r>
              <a:rPr lang="en-US" sz="2000" b="1" dirty="0" smtClean="0"/>
              <a:t>In eradications, mitigation measures limit impacts to short-term &amp; to individuals</a:t>
            </a:r>
          </a:p>
          <a:p>
            <a:pPr marL="285750" indent="-285750">
              <a:spcBef>
                <a:spcPts val="1200"/>
              </a:spcBef>
              <a:buClr>
                <a:srgbClr val="F1730C"/>
              </a:buClr>
              <a:buFont typeface="Arial" panose="020B0604020202020204" pitchFamily="34" charset="0"/>
              <a:buChar char="•"/>
            </a:pPr>
            <a:endParaRPr lang="en-US" sz="2000" b="1" dirty="0"/>
          </a:p>
        </p:txBody>
      </p:sp>
      <p:sp>
        <p:nvSpPr>
          <p:cNvPr id="9" name="Rectangle 8">
            <a:extLst>
              <a:ext uri="{FF2B5EF4-FFF2-40B4-BE49-F238E27FC236}">
                <a16:creationId xmlns:a16="http://schemas.microsoft.com/office/drawing/2014/main" id="{30E01779-C708-4880-8527-93BAA1EC62A3}"/>
              </a:ext>
            </a:extLst>
          </p:cNvPr>
          <p:cNvSpPr/>
          <p:nvPr/>
        </p:nvSpPr>
        <p:spPr>
          <a:xfrm>
            <a:off x="3048686" y="-45720"/>
            <a:ext cx="91440" cy="6949440"/>
          </a:xfrm>
          <a:prstGeom prst="rect">
            <a:avLst/>
          </a:prstGeom>
          <a:solidFill>
            <a:schemeClr val="accent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0" name="Picture 8" descr="wegu copy"/>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42882" y="5070764"/>
            <a:ext cx="1717920" cy="1760714"/>
          </a:xfrm>
          <a:prstGeom prst="rect">
            <a:avLst/>
          </a:prstGeom>
          <a:ln>
            <a:noFill/>
          </a:ln>
          <a:effectLst>
            <a:outerShdw blurRad="292100" dist="139700" dir="2700000" algn="tl" rotWithShape="0">
              <a:srgbClr val="333333">
                <a:alpha val="65000"/>
              </a:srgbClr>
            </a:outerShdw>
          </a:effectLst>
        </p:spPr>
      </p:pic>
      <p:pic>
        <p:nvPicPr>
          <p:cNvPr id="13" name="Picture 12" descr="buow.jpg">
            <a:extLst>
              <a:ext uri="{FF2B5EF4-FFF2-40B4-BE49-F238E27FC236}">
                <a16:creationId xmlns:a16="http://schemas.microsoft.com/office/drawing/2014/main" id="{C98C505B-172D-4027-9FE7-464C12B05595}"/>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360362" y="5076530"/>
            <a:ext cx="1693098" cy="1754948"/>
          </a:xfrm>
          <a:prstGeom prst="rect">
            <a:avLst/>
          </a:prstGeom>
          <a:ln w="25400" cmpd="sng">
            <a:solidFill>
              <a:schemeClr val="bg2"/>
            </a:solidFill>
          </a:ln>
          <a:effectLst/>
        </p:spPr>
      </p:pic>
      <p:pic>
        <p:nvPicPr>
          <p:cNvPr id="14" name="Picture 13">
            <a:extLst>
              <a:ext uri="{FF2B5EF4-FFF2-40B4-BE49-F238E27FC236}">
                <a16:creationId xmlns:a16="http://schemas.microsoft.com/office/drawing/2014/main" id="{9F75B038-A972-44B5-9C6F-FB40D2A86AF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7219" b="15286"/>
          <a:stretch/>
        </p:blipFill>
        <p:spPr>
          <a:xfrm>
            <a:off x="3195208" y="5070765"/>
            <a:ext cx="2849328" cy="1760714"/>
          </a:xfrm>
          <a:prstGeom prst="rect">
            <a:avLst/>
          </a:prstGeom>
        </p:spPr>
      </p:pic>
      <p:pic>
        <p:nvPicPr>
          <p:cNvPr id="15" name="Picture 14">
            <a:extLst>
              <a:ext uri="{FF2B5EF4-FFF2-40B4-BE49-F238E27FC236}">
                <a16:creationId xmlns:a16="http://schemas.microsoft.com/office/drawing/2014/main" id="{83DC7BB0-005E-404D-A66A-5B5901FCED92}"/>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r="-152"/>
          <a:stretch/>
        </p:blipFill>
        <p:spPr>
          <a:xfrm>
            <a:off x="8089354" y="5086691"/>
            <a:ext cx="2042455" cy="1758642"/>
          </a:xfrm>
          <a:prstGeom prst="rect">
            <a:avLst/>
          </a:prstGeom>
        </p:spPr>
      </p:pic>
    </p:spTree>
    <p:extLst>
      <p:ext uri="{BB962C8B-B14F-4D97-AF65-F5344CB8AC3E}">
        <p14:creationId xmlns:p14="http://schemas.microsoft.com/office/powerpoint/2010/main" val="33657223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Mouse Project">
      <a:dk1>
        <a:srgbClr val="000000"/>
      </a:dk1>
      <a:lt1>
        <a:sysClr val="window" lastClr="FFFFFF"/>
      </a:lt1>
      <a:dk2>
        <a:srgbClr val="007698"/>
      </a:dk2>
      <a:lt2>
        <a:srgbClr val="D3D3D3"/>
      </a:lt2>
      <a:accent1>
        <a:srgbClr val="FCB735"/>
      </a:accent1>
      <a:accent2>
        <a:srgbClr val="F1730C"/>
      </a:accent2>
      <a:accent3>
        <a:srgbClr val="37A76F"/>
      </a:accent3>
      <a:accent4>
        <a:srgbClr val="44C1A3"/>
      </a:accent4>
      <a:accent5>
        <a:srgbClr val="60B5BA"/>
      </a:accent5>
      <a:accent6>
        <a:srgbClr val="51C3F9"/>
      </a:accent6>
      <a:hlink>
        <a:srgbClr val="6B9F25"/>
      </a:hlink>
      <a:folHlink>
        <a:srgbClr val="B26B02"/>
      </a:folHlink>
    </a:clrScheme>
    <a:fontScheme name="Century Gothic">
      <a:majorFont>
        <a:latin typeface="Century Gothic" panose="020F030202020403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F03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E725DA223521E4F8FF3AAF8EF66E35D" ma:contentTypeVersion="11" ma:contentTypeDescription="Create a new document." ma:contentTypeScope="" ma:versionID="e976681ef8c202b58aed97db1ab00a1b">
  <xsd:schema xmlns:xsd="http://www.w3.org/2001/XMLSchema" xmlns:xs="http://www.w3.org/2001/XMLSchema" xmlns:p="http://schemas.microsoft.com/office/2006/metadata/properties" xmlns:ns2="b8c791ff-8839-41d3-a5c3-dadefa89be97" xmlns:ns3="2b8eca42-bbaa-4602-a2b4-1626cec75391" targetNamespace="http://schemas.microsoft.com/office/2006/metadata/properties" ma:root="true" ma:fieldsID="ba7658f9077d3ff87f888170b92b2961" ns2:_="" ns3:_="">
    <xsd:import namespace="b8c791ff-8839-41d3-a5c3-dadefa89be97"/>
    <xsd:import namespace="2b8eca42-bbaa-4602-a2b4-1626cec75391"/>
    <xsd:element name="properties">
      <xsd:complexType>
        <xsd:sequence>
          <xsd:element name="documentManagement">
            <xsd:complexType>
              <xsd:all>
                <xsd:element ref="ns2:Reviewed_x003f_" minOccurs="0"/>
                <xsd:element ref="ns2:Reviewed_x0020_By_x003f_" minOccurs="0"/>
                <xsd:element ref="ns2:MediaServiceMetadata" minOccurs="0"/>
                <xsd:element ref="ns2:MediaServiceFastMetadata" minOccurs="0"/>
                <xsd:element ref="ns2:MediaServiceDateTaken" minOccurs="0"/>
                <xsd:element ref="ns2:MediaLengthInSeconds" minOccurs="0"/>
                <xsd:element ref="ns2:PotentialExemption_x003f_" minOccurs="0"/>
                <xsd:element ref="ns2:SenttoFOIACoordinator_x003f_" minOccurs="0"/>
                <xsd:element ref="ns2:Note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8c791ff-8839-41d3-a5c3-dadefa89be97" elementFormDefault="qualified">
    <xsd:import namespace="http://schemas.microsoft.com/office/2006/documentManagement/types"/>
    <xsd:import namespace="http://schemas.microsoft.com/office/infopath/2007/PartnerControls"/>
    <xsd:element name="Reviewed_x003f_" ma:index="8" nillable="true" ma:displayName="Reviewed?" ma:default="No" ma:format="Dropdown" ma:internalName="Reviewed_x003f_">
      <xsd:simpleType>
        <xsd:restriction base="dms:Choice">
          <xsd:enumeration value="Yes"/>
          <xsd:enumeration value="In Progress"/>
          <xsd:enumeration value="No"/>
        </xsd:restriction>
      </xsd:simpleType>
    </xsd:element>
    <xsd:element name="Reviewed_x0020_By_x003f_" ma:index="9" nillable="true" ma:displayName="Reviewed By?" ma:list="UserInfo" ma:SharePointGroup="0" ma:internalName="Reviewed_x0020_By_x003f_"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LengthInSeconds" ma:index="13" nillable="true" ma:displayName="MediaLengthInSeconds" ma:hidden="true" ma:internalName="MediaLengthInSeconds" ma:readOnly="true">
      <xsd:simpleType>
        <xsd:restriction base="dms:Unknown"/>
      </xsd:simpleType>
    </xsd:element>
    <xsd:element name="PotentialExemption_x003f_" ma:index="14" nillable="true" ma:displayName="Potential Exemption?" ma:format="Dropdown" ma:internalName="PotentialExemption_x003f_">
      <xsd:simpleType>
        <xsd:restriction base="dms:Choice">
          <xsd:enumeration value="Yes"/>
          <xsd:enumeration value="No"/>
        </xsd:restriction>
      </xsd:simpleType>
    </xsd:element>
    <xsd:element name="SenttoFOIACoordinator_x003f_" ma:index="15" nillable="true" ma:displayName="Sent to FOIA Coordinator?" ma:default="0" ma:format="Dropdown" ma:internalName="SenttoFOIACoordinator_x003f_">
      <xsd:simpleType>
        <xsd:restriction base="dms:Boolean"/>
      </xsd:simpleType>
    </xsd:element>
    <xsd:element name="Notes" ma:index="16" nillable="true" ma:displayName="Notes" ma:format="Dropdown" ma:internalName="Notes">
      <xsd:simpleType>
        <xsd:restriction base="dms:Text">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b8eca42-bbaa-4602-a2b4-1626cec75391"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Reviewed_x0020_By_x003f_ xmlns="b8c791ff-8839-41d3-a5c3-dadefa89be97">
      <UserInfo>
        <DisplayName/>
        <AccountId xsi:nil="true"/>
        <AccountType/>
      </UserInfo>
    </Reviewed_x0020_By_x003f_>
    <Reviewed_x003f_ xmlns="b8c791ff-8839-41d3-a5c3-dadefa89be97">false</Reviewed_x003f_>
    <Notes xmlns="b8c791ff-8839-41d3-a5c3-dadefa89be97" xsi:nil="true"/>
    <SenttoFOIACoordinator_x003f_ xmlns="b8c791ff-8839-41d3-a5c3-dadefa89be97">false</SenttoFOIACoordinator_x003f_>
    <PotentialExemption_x003f_ xmlns="b8c791ff-8839-41d3-a5c3-dadefa89be97" xsi:nil="true"/>
  </documentManagement>
</p:properties>
</file>

<file path=customXml/itemProps1.xml><?xml version="1.0" encoding="utf-8"?>
<ds:datastoreItem xmlns:ds="http://schemas.openxmlformats.org/officeDocument/2006/customXml" ds:itemID="{06FFA48A-9BB2-479A-96FD-10B907D8B9E9}"/>
</file>

<file path=customXml/itemProps2.xml><?xml version="1.0" encoding="utf-8"?>
<ds:datastoreItem xmlns:ds="http://schemas.openxmlformats.org/officeDocument/2006/customXml" ds:itemID="{A44B6E0D-C314-4AE9-B144-0DD48BC8BEC0}"/>
</file>

<file path=customXml/itemProps3.xml><?xml version="1.0" encoding="utf-8"?>
<ds:datastoreItem xmlns:ds="http://schemas.openxmlformats.org/officeDocument/2006/customXml" ds:itemID="{DDE3861F-0916-4280-86EE-5815E2925E6D}"/>
</file>

<file path=docProps/app.xml><?xml version="1.0" encoding="utf-8"?>
<Properties xmlns="http://schemas.openxmlformats.org/officeDocument/2006/extended-properties" xmlns:vt="http://schemas.openxmlformats.org/officeDocument/2006/docPropsVTypes">
  <Template/>
  <TotalTime>19487</TotalTime>
  <Words>140</Words>
  <Application>Microsoft Office PowerPoint</Application>
  <PresentationFormat>Widescreen</PresentationFormat>
  <Paragraphs>14</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Arial</vt:lpstr>
      <vt:lpstr>Calibri</vt:lpstr>
      <vt:lpstr>Century Expanded LT Std</vt:lpstr>
      <vt:lpstr>Century Gothic</vt:lpstr>
      <vt:lpstr>Office Theme</vt:lpstr>
      <vt:lpstr>PowerPoint Presentation</vt:lpstr>
    </vt:vector>
  </TitlesOfParts>
  <Company>Department of Interior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Morkill, Anne</dc:creator>
  <cp:lastModifiedBy>McChesney, Gerry</cp:lastModifiedBy>
  <cp:revision>728</cp:revision>
  <cp:lastPrinted>2020-02-18T20:35:33Z</cp:lastPrinted>
  <dcterms:created xsi:type="dcterms:W3CDTF">2019-08-01T23:51:04Z</dcterms:created>
  <dcterms:modified xsi:type="dcterms:W3CDTF">2020-07-16T16:40:05Z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0x010100AE725DA223521E4F8FF3AAF8EF66E35D</vt:lpwstr>
  </property>
  <property fmtid="{D5CDD505-2E9C-101B-9397-08002B2CF9AE}" pid="3" name="Order">
    <vt:r8>644500</vt:r8>
  </property>
  <property fmtid="{D5CDD505-2E9C-101B-9397-08002B2CF9AE}" pid="4" name="_ExtendedDescription">
    <vt:lpwstr/>
  </property>
  <property fmtid="{D5CDD505-2E9C-101B-9397-08002B2CF9AE}" pid="5" name="TriggerFlowInfo">
    <vt:lpwstr/>
  </property>
  <property fmtid="{D5CDD505-2E9C-101B-9397-08002B2CF9AE}" pid="6" name="_SourceUrl">
    <vt:lpwstr/>
  </property>
  <property fmtid="{D5CDD505-2E9C-101B-9397-08002B2CF9AE}" pid="7" name="_SharedFileIndex">
    <vt:lpwstr/>
  </property>
  <property fmtid="{D5CDD505-2E9C-101B-9397-08002B2CF9AE}" pid="8" name="ComplianceAssetId">
    <vt:lpwstr/>
  </property>
  <property fmtid="{D5CDD505-2E9C-101B-9397-08002B2CF9AE}" pid="9" name="xd_Signature">
    <vt:bool>false</vt:bool>
  </property>
  <property fmtid="{D5CDD505-2E9C-101B-9397-08002B2CF9AE}" pid="10" name="xd_ProgID">
    <vt:lpwstr/>
  </property>
  <property fmtid="{D5CDD505-2E9C-101B-9397-08002B2CF9AE}" pid="11" name="TemplateUrl">
    <vt:lpwstr/>
  </property>
</Properties>
</file>